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2"/>
    <p:sldId id="256" r:id="rId3"/>
    <p:sldId id="259" r:id="rId4"/>
    <p:sldId id="257" r:id="rId5"/>
    <p:sldId id="258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smtClean="0"/>
              <a:t>Klõpsake laadi muutmiseks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alkiri ja pildial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ldiallkirjaga ts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sitaadi 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Õige või v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t-EE" smtClean="0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redex.ee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 smtClean="0"/>
              <a:t>Päevakord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t-EE" dirty="0" smtClean="0"/>
              <a:t>Vallavanem Margus Möldri tervitus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t-EE" dirty="0" smtClean="0"/>
              <a:t>Sissejuhatus  (ehitusspetsialist Kersti Viggor)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t-EE" dirty="0" smtClean="0"/>
              <a:t>Enamlevinud probleemid </a:t>
            </a:r>
            <a:r>
              <a:rPr lang="et-EE" dirty="0" smtClean="0"/>
              <a:t>korteriühistutel. (Korteriühistu </a:t>
            </a:r>
            <a:r>
              <a:rPr lang="et-EE" dirty="0" smtClean="0"/>
              <a:t>Eha 6 juhatuse liige Maila </a:t>
            </a:r>
            <a:r>
              <a:rPr lang="et-EE" dirty="0" err="1" smtClean="0"/>
              <a:t>Paabort</a:t>
            </a:r>
            <a:r>
              <a:rPr lang="et-EE" dirty="0" smtClean="0"/>
              <a:t>)</a:t>
            </a:r>
            <a:endParaRPr lang="et-EE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et-EE" dirty="0" smtClean="0"/>
              <a:t>Arutelu ja probleemide kaardistamine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78006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t-EE" dirty="0" smtClean="0"/>
              <a:t>Korteriühistute ümarlaud</a:t>
            </a:r>
            <a:br>
              <a:rPr lang="et-EE" dirty="0" smtClean="0"/>
            </a:br>
            <a:r>
              <a:rPr lang="et-EE" dirty="0" smtClean="0"/>
              <a:t>18.02.2019</a:t>
            </a:r>
            <a:endParaRPr lang="et-EE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763581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 smtClean="0"/>
              <a:t>Statistikat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t-EE" dirty="0" smtClean="0"/>
              <a:t>Äriregistri andmetel on Põltsamaa vallas 244 </a:t>
            </a:r>
            <a:r>
              <a:rPr lang="et-EE" dirty="0" smtClean="0"/>
              <a:t>korteriühistut, sh:</a:t>
            </a:r>
            <a:endParaRPr lang="et-EE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t-EE" dirty="0" smtClean="0"/>
              <a:t>Põltsamaa linnas 109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 smtClean="0"/>
              <a:t>Puurmanis 19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 smtClean="0"/>
              <a:t>Adaveres 17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 smtClean="0"/>
              <a:t>Lustiveres 12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 err="1" smtClean="0"/>
              <a:t>Pisisaares</a:t>
            </a:r>
            <a:r>
              <a:rPr lang="et-EE" dirty="0" smtClean="0"/>
              <a:t> 8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 err="1" smtClean="0"/>
              <a:t>Eskus</a:t>
            </a:r>
            <a:r>
              <a:rPr lang="et-EE" dirty="0" smtClean="0"/>
              <a:t> 8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 err="1" smtClean="0"/>
              <a:t>Kamaris</a:t>
            </a:r>
            <a:r>
              <a:rPr lang="et-EE" dirty="0" smtClean="0"/>
              <a:t> 8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 smtClean="0"/>
              <a:t>Väike- </a:t>
            </a:r>
            <a:r>
              <a:rPr lang="et-EE" dirty="0" err="1" smtClean="0"/>
              <a:t>Kamaris</a:t>
            </a:r>
            <a:r>
              <a:rPr lang="et-EE" dirty="0" smtClean="0"/>
              <a:t> 8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 err="1" smtClean="0"/>
              <a:t>Vägaris</a:t>
            </a:r>
            <a:r>
              <a:rPr lang="et-EE" dirty="0" smtClean="0"/>
              <a:t> 7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211547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smtClean="0"/>
              <a:t>Ümarlaud – kellele? milleks?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endParaRPr lang="et-EE" dirty="0" smtClean="0"/>
          </a:p>
          <a:p>
            <a:pPr>
              <a:buFont typeface="Wingdings" panose="05000000000000000000" pitchFamily="2" charset="2"/>
              <a:buChar char="q"/>
            </a:pPr>
            <a:endParaRPr lang="et-EE" dirty="0"/>
          </a:p>
          <a:p>
            <a:pPr>
              <a:buFont typeface="Wingdings" panose="05000000000000000000" pitchFamily="2" charset="2"/>
              <a:buChar char="q"/>
            </a:pPr>
            <a:r>
              <a:rPr lang="et-EE" dirty="0" smtClean="0"/>
              <a:t>Korteriühistud ja kohalik omavalitsus – kuidas saame teha koostööd?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 smtClean="0"/>
              <a:t>Vallavalitsuses olemasolev kompetents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 smtClean="0"/>
              <a:t>Korteriühistute esimeeste/juhatuse ümarlaud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 smtClean="0"/>
              <a:t>Linnaruum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 smtClean="0"/>
              <a:t>Nõustamine</a:t>
            </a:r>
          </a:p>
          <a:p>
            <a:pPr>
              <a:buFont typeface="Wingdings" panose="05000000000000000000" pitchFamily="2" charset="2"/>
              <a:buChar char="q"/>
            </a:pPr>
            <a:endParaRPr lang="et-EE" dirty="0" smtClean="0"/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25443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 smtClean="0"/>
              <a:t>Probleemid?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t-EE" dirty="0" smtClean="0"/>
              <a:t>Korteriomandi- ja korteriühistuseadus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 smtClean="0"/>
              <a:t>Olulised muudatused – eriomand, erikasutusõigus jne. Seaduses palju uusi termineid ja põhimõtteid</a:t>
            </a:r>
            <a:r>
              <a:rPr lang="et-EE" dirty="0" smtClean="0"/>
              <a:t>.</a:t>
            </a:r>
            <a:endParaRPr lang="et-EE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t-EE" dirty="0" smtClean="0"/>
              <a:t>Juhatus – ei ole nõutav kuni 10 korteriomandi puhul ja , kui kõik korteriomandid kuuluvad ühele isikule. (</a:t>
            </a:r>
            <a:r>
              <a:rPr lang="et-EE" dirty="0" err="1" smtClean="0"/>
              <a:t>Selllisel</a:t>
            </a:r>
            <a:r>
              <a:rPr lang="et-EE" dirty="0" smtClean="0"/>
              <a:t> juhul juhivad korteriomanikud korteriühistut ühiselt, st sisuliselt on kõik korteriomanikud ühise esindusõigusega juhatuse liikmed.)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t-EE" dirty="0" smtClean="0"/>
              <a:t>Majandamine/kasutamine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 smtClean="0"/>
              <a:t>Kuidas tulla toime võlgnikega?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 smtClean="0"/>
              <a:t>Igapäevane hooldus (lume lükkamine, muru niitmine jne)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 smtClean="0"/>
              <a:t>Õuealade kasutamine erinevas vanuses kasutajate poolt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 smtClean="0"/>
              <a:t>Prügimajandus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t-EE" dirty="0" smtClean="0"/>
              <a:t>Ehituslikud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 smtClean="0"/>
              <a:t>korterite ümberehitamine (mittekandvate seinte eemaldamine, ruumide ühendamine/jagamine jne)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/>
              <a:t>u</a:t>
            </a:r>
            <a:r>
              <a:rPr lang="et-EE" dirty="0" smtClean="0"/>
              <a:t>latuslik ümberehitamine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/>
              <a:t>t</a:t>
            </a:r>
            <a:r>
              <a:rPr lang="et-EE" dirty="0" smtClean="0"/>
              <a:t>ehnosüsteemide seisukord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/>
              <a:t>t</a:t>
            </a:r>
            <a:r>
              <a:rPr lang="et-EE" dirty="0" smtClean="0"/>
              <a:t>eed ja õuealad</a:t>
            </a:r>
          </a:p>
          <a:p>
            <a:pPr>
              <a:buFont typeface="Wingdings" panose="05000000000000000000" pitchFamily="2" charset="2"/>
              <a:buChar char="§"/>
            </a:pPr>
            <a:endParaRPr lang="et-EE" dirty="0"/>
          </a:p>
          <a:p>
            <a:pPr>
              <a:buFont typeface="Wingdings" panose="05000000000000000000" pitchFamily="2" charset="2"/>
              <a:buChar char="q"/>
            </a:pPr>
            <a:endParaRPr lang="et-EE" dirty="0" smtClean="0"/>
          </a:p>
          <a:p>
            <a:pPr>
              <a:buFont typeface="Wingdings" panose="05000000000000000000" pitchFamily="2" charset="2"/>
              <a:buChar char="§"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300152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 smtClean="0"/>
              <a:t>Toetused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t-EE" dirty="0" err="1" smtClean="0"/>
              <a:t>Kredex</a:t>
            </a:r>
            <a:r>
              <a:rPr lang="et-EE" dirty="0" smtClean="0"/>
              <a:t>      info aadressil   </a:t>
            </a:r>
            <a:r>
              <a:rPr lang="et-EE" dirty="0" smtClean="0">
                <a:hlinkClick r:id="rId2"/>
              </a:rPr>
              <a:t>www.kredex.ee</a:t>
            </a:r>
            <a:r>
              <a:rPr lang="et-EE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 smtClean="0"/>
              <a:t>Korterelamulaenu käendus</a:t>
            </a:r>
          </a:p>
          <a:p>
            <a:r>
              <a:rPr lang="et-EE" dirty="0"/>
              <a:t>Laenusaajaks on korteriühistu või hooneühistu või korteriomanike ühisuses osalevad korteriomanikud.</a:t>
            </a:r>
          </a:p>
          <a:p>
            <a:r>
              <a:rPr lang="et-EE" dirty="0"/>
              <a:t>Korteriomanike ühisuse puhul võib laenusaajaid esindada lihtkirjaliku volituse alusel valitseja.</a:t>
            </a:r>
          </a:p>
          <a:p>
            <a:r>
              <a:rPr lang="et-EE" dirty="0"/>
              <a:t>Ühistu või ühisus peab olema krediidivõimeline.</a:t>
            </a:r>
          </a:p>
          <a:p>
            <a:r>
              <a:rPr lang="et-EE" dirty="0"/>
              <a:t>Laenusaajal peab </a:t>
            </a:r>
            <a:r>
              <a:rPr lang="et-EE" dirty="0" smtClean="0"/>
              <a:t>olema pädev </a:t>
            </a:r>
            <a:r>
              <a:rPr lang="et-EE" dirty="0"/>
              <a:t>üldkoosoleku otsus renoveerimistööde teostamise, laenuvõtmise ja käenduslepingu sõlmimise kohta. Renoveerimistööd on ettenähtud korterelamu majanduskavas.</a:t>
            </a:r>
          </a:p>
          <a:p>
            <a:r>
              <a:rPr lang="et-EE" dirty="0"/>
              <a:t>Korterelamuks loetakse vähemalt 2 korteriga elamuid.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583472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t-EE" dirty="0" smtClean="0"/>
              <a:t>Toetused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t-EE" dirty="0" smtClean="0"/>
              <a:t>Põltsamaa valla kaasav eelarve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/>
              <a:t>Põltsamaa valla kaasava eelarve eesmärk on anda kohaliku kogukonna liikmetele võimalus teha 20 000 euro ulatuses ettepanekuid valla elu edendamiseks ja osaleda hääletusel parimate ideede väljaselgitamiseks.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t-EE" dirty="0"/>
              <a:t>Ideede esitamisel tuleb lähtuda järgmistest põhimõtetest: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t-EE" dirty="0" smtClean="0"/>
              <a:t> Kaasava </a:t>
            </a:r>
            <a:r>
              <a:rPr lang="et-EE" dirty="0"/>
              <a:t>eelarve ideid võib esitada igaüks.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t-EE" dirty="0"/>
              <a:t>Ideeks võib olla kas investeering Põltsamaa valla avalikus ruumis  või Põltsamaa valla tuntust suurendav sündmus.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t-EE" dirty="0"/>
              <a:t>Kaasava eelarve ettepanek peab teenima avalikku huvi ja ei tohi tekitada ebamõistlikke kulusid valla järgnevate aastate eelarvetele.</a:t>
            </a:r>
          </a:p>
          <a:p>
            <a:pPr lvl="0">
              <a:buFont typeface="Wingdings" panose="05000000000000000000" pitchFamily="2" charset="2"/>
              <a:buChar char="§"/>
            </a:pPr>
            <a:r>
              <a:rPr lang="et-EE" dirty="0"/>
              <a:t>Idee tuleb realiseerida hiljemalt 2020. aasta 1. juuniks.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t-EE" dirty="0" smtClean="0"/>
              <a:t>Võib </a:t>
            </a:r>
            <a:r>
              <a:rPr lang="et-EE" dirty="0"/>
              <a:t>olla lihtsalt „investeering“ , mis on avalikult kasutatav ehk paikneb avalikus ruumis</a:t>
            </a:r>
          </a:p>
          <a:p>
            <a:pPr>
              <a:buFont typeface="Wingdings" panose="05000000000000000000" pitchFamily="2" charset="2"/>
              <a:buChar char="§"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50994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t-EE" dirty="0" smtClean="0"/>
          </a:p>
          <a:p>
            <a:endParaRPr lang="et-EE" dirty="0"/>
          </a:p>
          <a:p>
            <a:pPr marL="0" indent="0" algn="ctr">
              <a:buNone/>
            </a:pPr>
            <a:r>
              <a:rPr lang="et-EE" sz="3600" dirty="0" smtClean="0"/>
              <a:t>Tänan kuulamast! </a:t>
            </a:r>
          </a:p>
          <a:p>
            <a:pPr marL="0" indent="0">
              <a:buNone/>
            </a:pP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333230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ahk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303</TotalTime>
  <Words>268</Words>
  <Application>Microsoft Office PowerPoint</Application>
  <PresentationFormat>Laiekraan</PresentationFormat>
  <Paragraphs>60</Paragraphs>
  <Slides>8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4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8</vt:i4>
      </vt:variant>
    </vt:vector>
  </HeadingPairs>
  <TitlesOfParts>
    <vt:vector size="13" baseType="lpstr">
      <vt:lpstr>Arial</vt:lpstr>
      <vt:lpstr>Trebuchet MS</vt:lpstr>
      <vt:lpstr>Wingdings</vt:lpstr>
      <vt:lpstr>Wingdings 3</vt:lpstr>
      <vt:lpstr>Tahk</vt:lpstr>
      <vt:lpstr>Päevakord</vt:lpstr>
      <vt:lpstr>Korteriühistute ümarlaud 18.02.2019</vt:lpstr>
      <vt:lpstr>Statistikat</vt:lpstr>
      <vt:lpstr>Ümarlaud – kellele? milleks?</vt:lpstr>
      <vt:lpstr>Probleemid?</vt:lpstr>
      <vt:lpstr>Toetused</vt:lpstr>
      <vt:lpstr>Toetused</vt:lpstr>
      <vt:lpstr>PowerPointi esitlus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Korteriühistute ümarlaud 18.02.2019</dc:title>
  <dc:creator>Kersti Viggor</dc:creator>
  <cp:lastModifiedBy>Kersti Viggor</cp:lastModifiedBy>
  <cp:revision>17</cp:revision>
  <dcterms:created xsi:type="dcterms:W3CDTF">2019-02-18T07:51:56Z</dcterms:created>
  <dcterms:modified xsi:type="dcterms:W3CDTF">2019-02-18T13:31:22Z</dcterms:modified>
</cp:coreProperties>
</file>