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 id="2147484202" r:id="rId4"/>
  </p:sldMasterIdLst>
  <p:notesMasterIdLst>
    <p:notesMasterId r:id="rId43"/>
  </p:notesMasterIdLst>
  <p:sldIdLst>
    <p:sldId id="354" r:id="rId5"/>
    <p:sldId id="336" r:id="rId6"/>
    <p:sldId id="357" r:id="rId7"/>
    <p:sldId id="318" r:id="rId8"/>
    <p:sldId id="342" r:id="rId9"/>
    <p:sldId id="287" r:id="rId10"/>
    <p:sldId id="316" r:id="rId11"/>
    <p:sldId id="311" r:id="rId12"/>
    <p:sldId id="356" r:id="rId13"/>
    <p:sldId id="346" r:id="rId14"/>
    <p:sldId id="358" r:id="rId15"/>
    <p:sldId id="345" r:id="rId16"/>
    <p:sldId id="322" r:id="rId17"/>
    <p:sldId id="312" r:id="rId18"/>
    <p:sldId id="330" r:id="rId19"/>
    <p:sldId id="275" r:id="rId20"/>
    <p:sldId id="314" r:id="rId21"/>
    <p:sldId id="359" r:id="rId22"/>
    <p:sldId id="327" r:id="rId23"/>
    <p:sldId id="313" r:id="rId24"/>
    <p:sldId id="355" r:id="rId25"/>
    <p:sldId id="329" r:id="rId26"/>
    <p:sldId id="360" r:id="rId27"/>
    <p:sldId id="343" r:id="rId28"/>
    <p:sldId id="344" r:id="rId29"/>
    <p:sldId id="315" r:id="rId30"/>
    <p:sldId id="323" r:id="rId31"/>
    <p:sldId id="340" r:id="rId32"/>
    <p:sldId id="337" r:id="rId33"/>
    <p:sldId id="333" r:id="rId34"/>
    <p:sldId id="331" r:id="rId35"/>
    <p:sldId id="335" r:id="rId36"/>
    <p:sldId id="319" r:id="rId37"/>
    <p:sldId id="347" r:id="rId38"/>
    <p:sldId id="277" r:id="rId39"/>
    <p:sldId id="348" r:id="rId40"/>
    <p:sldId id="349" r:id="rId41"/>
    <p:sldId id="350" r:id="rId42"/>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45E16-834D-8F94-2197-BDC60B819EC3}" name="Kaie Küngas" initials="KK" userId="S::Kaie.Kyngas@agri.ee::12aed137-5f8f-45eb-9767-f889be521a3e" providerId="AD"/>
  <p188:author id="{D2447F2E-CBDA-4CEF-E47F-D94D1535669D}" name="Külaliskasutaja" initials="Kü" userId="S::urn:spo:tenantanon#a99aefd0-4ead-4074-a431-d1348327d755::" providerId="AD"/>
  <p188:author id="{F806E174-A080-F52E-D744-E81820ED0320}" name="Anne-Ly Sumre" initials="AS" userId="S::annely.sumre@elvl.ee::7ac918c8-4533-4581-99a3-6956610e6d25" providerId="AD"/>
  <p188:author id="{25E3647D-74B5-C38E-E943-00CBAFF8597E}" name="eliko.saks@agri.ee" initials="el" userId="S::urn:spo:guest#eliko.saks@agri.ee::" providerId="AD"/>
  <p188:author id="{E90B678D-2216-5B3B-353E-FC774FBFA408}" name="kaie.kyngas@agri.ee" initials="ka" userId="S::urn:spo:guest#kaie.kyngas@agri.ee::" providerId="AD"/>
  <p188:author id="{2AD8CDB6-91F4-33E3-D869-60B86C4DAA8F}" name="Andres Levald - MKM" initials="AL" userId="S::andres.levald@mkm.ee::d8a7156a-3411-4141-9cb3-d2818ba8b554" providerId="AD"/>
  <p188:author id="{A0664FD6-42F8-2F52-B54E-00A3D69CF1B4}" name="Margit Mitt" initials="MM" userId="S::Margit.Mitt@agri.ee::263dea62-213e-47f1-9f69-8586cad36e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43" autoAdjust="0"/>
  </p:normalViewPr>
  <p:slideViewPr>
    <p:cSldViewPr snapToGrid="0">
      <p:cViewPr varScale="1">
        <p:scale>
          <a:sx n="105" d="100"/>
          <a:sy n="105" d="100"/>
        </p:scale>
        <p:origin x="798" y="108"/>
      </p:cViewPr>
      <p:guideLst>
        <p:guide orient="horz" pos="248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93679-9535-404F-94BC-22353F469406}" type="doc">
      <dgm:prSet loTypeId="urn:microsoft.com/office/officeart/2005/8/layout/pyramid2" loCatId="pyramid" qsTypeId="urn:microsoft.com/office/officeart/2005/8/quickstyle/simple1" qsCatId="simple" csTypeId="urn:microsoft.com/office/officeart/2005/8/colors/accent1_2" csCatId="accent1" phldr="1"/>
      <dgm:spPr/>
    </dgm:pt>
    <dgm:pt modelId="{CE16F5DE-8209-4F39-A6E8-54A32D3A42C8}">
      <dgm:prSet phldrT="[Text]"/>
      <dgm:spPr/>
      <dgm:t>
        <a:bodyPr/>
        <a:lstStyle/>
        <a:p>
          <a:r>
            <a:rPr lang="et-EE" b="1" dirty="0">
              <a:solidFill>
                <a:schemeClr val="accent6">
                  <a:lumMod val="60000"/>
                  <a:lumOff val="40000"/>
                </a:schemeClr>
              </a:solidFill>
              <a:latin typeface="Tw Cen MT (Body)"/>
              <a:ea typeface="Calibri"/>
              <a:cs typeface="Calibri"/>
            </a:rPr>
            <a:t>VALLAVOLIKOGU</a:t>
          </a:r>
          <a:endParaRPr lang="et-EE" dirty="0">
            <a:solidFill>
              <a:schemeClr val="accent6">
                <a:lumMod val="60000"/>
                <a:lumOff val="40000"/>
              </a:schemeClr>
            </a:solidFill>
          </a:endParaRPr>
        </a:p>
      </dgm:t>
    </dgm:pt>
    <dgm:pt modelId="{F1BEA8F6-033E-4684-9DEA-B4AFDE82DFBF}" type="parTrans" cxnId="{4645C9B5-B802-4CF3-B090-A03C60026787}">
      <dgm:prSet/>
      <dgm:spPr/>
      <dgm:t>
        <a:bodyPr/>
        <a:lstStyle/>
        <a:p>
          <a:endParaRPr lang="et-EE"/>
        </a:p>
      </dgm:t>
    </dgm:pt>
    <dgm:pt modelId="{F9B3FF2E-A53D-453B-9276-53405C5460F5}" type="sibTrans" cxnId="{4645C9B5-B802-4CF3-B090-A03C60026787}">
      <dgm:prSet/>
      <dgm:spPr/>
      <dgm:t>
        <a:bodyPr/>
        <a:lstStyle/>
        <a:p>
          <a:endParaRPr lang="et-EE"/>
        </a:p>
      </dgm:t>
    </dgm:pt>
    <dgm:pt modelId="{5AC7D42F-705E-41F0-AF12-3830A5362B73}">
      <dgm:prSet phldrT="[Text]"/>
      <dgm:spPr/>
      <dgm:t>
        <a:bodyPr/>
        <a:lstStyle/>
        <a:p>
          <a:r>
            <a:rPr lang="et-EE" b="1" dirty="0">
              <a:solidFill>
                <a:schemeClr val="accent6">
                  <a:lumMod val="60000"/>
                  <a:lumOff val="40000"/>
                </a:schemeClr>
              </a:solidFill>
              <a:latin typeface="Tw Cen MT (Body)"/>
            </a:rPr>
            <a:t>VALLAVALITSUS TÄITEVORGANINA</a:t>
          </a:r>
          <a:endParaRPr lang="et-EE" dirty="0">
            <a:solidFill>
              <a:schemeClr val="accent6">
                <a:lumMod val="60000"/>
                <a:lumOff val="40000"/>
              </a:schemeClr>
            </a:solidFill>
          </a:endParaRPr>
        </a:p>
      </dgm:t>
    </dgm:pt>
    <dgm:pt modelId="{C921A74B-0299-4380-B84D-70E91F2ABA35}" type="parTrans" cxnId="{AE46B03F-5D33-43A2-942D-A4F9D93332F7}">
      <dgm:prSet/>
      <dgm:spPr/>
      <dgm:t>
        <a:bodyPr/>
        <a:lstStyle/>
        <a:p>
          <a:endParaRPr lang="et-EE"/>
        </a:p>
      </dgm:t>
    </dgm:pt>
    <dgm:pt modelId="{14C4E350-83EC-4A1B-B8ED-73802D735356}" type="sibTrans" cxnId="{AE46B03F-5D33-43A2-942D-A4F9D93332F7}">
      <dgm:prSet/>
      <dgm:spPr/>
      <dgm:t>
        <a:bodyPr/>
        <a:lstStyle/>
        <a:p>
          <a:endParaRPr lang="et-EE"/>
        </a:p>
      </dgm:t>
    </dgm:pt>
    <dgm:pt modelId="{7B79CBAE-E64A-4F06-BC54-F788A2D3B42A}">
      <dgm:prSet phldrT="[Text]"/>
      <dgm:spPr/>
      <dgm:t>
        <a:bodyPr/>
        <a:lstStyle/>
        <a:p>
          <a:r>
            <a:rPr lang="et-EE" b="1" dirty="0">
              <a:solidFill>
                <a:schemeClr val="accent6">
                  <a:lumMod val="60000"/>
                  <a:lumOff val="40000"/>
                </a:schemeClr>
              </a:solidFill>
              <a:latin typeface="Tw Cen MT (Body)"/>
              <a:ea typeface="Calibri"/>
              <a:cs typeface="Calibri"/>
            </a:rPr>
            <a:t>VALLAVALITSUS AMETIASUTUSENA</a:t>
          </a:r>
          <a:endParaRPr lang="et-EE" dirty="0">
            <a:solidFill>
              <a:schemeClr val="accent6">
                <a:lumMod val="60000"/>
                <a:lumOff val="40000"/>
              </a:schemeClr>
            </a:solidFill>
          </a:endParaRPr>
        </a:p>
      </dgm:t>
    </dgm:pt>
    <dgm:pt modelId="{55FB1C90-A803-4444-A519-EE660BE14186}" type="parTrans" cxnId="{E443C70F-BFAA-4D88-8B49-E5F689921607}">
      <dgm:prSet/>
      <dgm:spPr/>
      <dgm:t>
        <a:bodyPr/>
        <a:lstStyle/>
        <a:p>
          <a:endParaRPr lang="et-EE"/>
        </a:p>
      </dgm:t>
    </dgm:pt>
    <dgm:pt modelId="{4204E55E-7398-4CB0-9A25-B2466DF73D51}" type="sibTrans" cxnId="{E443C70F-BFAA-4D88-8B49-E5F689921607}">
      <dgm:prSet/>
      <dgm:spPr/>
      <dgm:t>
        <a:bodyPr/>
        <a:lstStyle/>
        <a:p>
          <a:endParaRPr lang="et-EE"/>
        </a:p>
      </dgm:t>
    </dgm:pt>
    <dgm:pt modelId="{000ED616-AB48-47FF-AAC6-DF0CC411FC10}" type="pres">
      <dgm:prSet presAssocID="{28B93679-9535-404F-94BC-22353F469406}" presName="compositeShape" presStyleCnt="0">
        <dgm:presLayoutVars>
          <dgm:dir/>
          <dgm:resizeHandles/>
        </dgm:presLayoutVars>
      </dgm:prSet>
      <dgm:spPr/>
    </dgm:pt>
    <dgm:pt modelId="{8234D7DC-7182-49E8-951B-5B10231227FF}" type="pres">
      <dgm:prSet presAssocID="{28B93679-9535-404F-94BC-22353F469406}" presName="pyramid" presStyleLbl="node1" presStyleIdx="0" presStyleCnt="1" custScaleX="136986" custLinFactNeighborX="-31007" custLinFactNeighborY="-50000"/>
      <dgm:spPr/>
    </dgm:pt>
    <dgm:pt modelId="{BD3FBDEE-E594-43FC-828E-7059F052A443}" type="pres">
      <dgm:prSet presAssocID="{28B93679-9535-404F-94BC-22353F469406}" presName="theList" presStyleCnt="0"/>
      <dgm:spPr/>
    </dgm:pt>
    <dgm:pt modelId="{A6CDE4B3-EC0F-4AE3-95BA-0BDD95DCF87C}" type="pres">
      <dgm:prSet presAssocID="{CE16F5DE-8209-4F39-A6E8-54A32D3A42C8}" presName="aNode" presStyleLbl="fgAcc1" presStyleIdx="0" presStyleCnt="3" custScaleX="218495" custLinFactNeighborX="-26214" custLinFactNeighborY="-76995">
        <dgm:presLayoutVars>
          <dgm:bulletEnabled val="1"/>
        </dgm:presLayoutVars>
      </dgm:prSet>
      <dgm:spPr/>
    </dgm:pt>
    <dgm:pt modelId="{09C2F705-76C6-47B6-AEC2-0BE5AC51CBA1}" type="pres">
      <dgm:prSet presAssocID="{CE16F5DE-8209-4F39-A6E8-54A32D3A42C8}" presName="aSpace" presStyleCnt="0"/>
      <dgm:spPr/>
    </dgm:pt>
    <dgm:pt modelId="{99993666-A20E-4347-846F-824B5042685F}" type="pres">
      <dgm:prSet presAssocID="{5AC7D42F-705E-41F0-AF12-3830A5362B73}" presName="aNode" presStyleLbl="fgAcc1" presStyleIdx="1" presStyleCnt="3" custScaleX="147043" custLinFactY="16247" custLinFactNeighborX="-3642" custLinFactNeighborY="100000">
        <dgm:presLayoutVars>
          <dgm:bulletEnabled val="1"/>
        </dgm:presLayoutVars>
      </dgm:prSet>
      <dgm:spPr/>
    </dgm:pt>
    <dgm:pt modelId="{6096DD91-E89F-4DF7-9B93-F3FC43C9B92A}" type="pres">
      <dgm:prSet presAssocID="{5AC7D42F-705E-41F0-AF12-3830A5362B73}" presName="aSpace" presStyleCnt="0"/>
      <dgm:spPr/>
    </dgm:pt>
    <dgm:pt modelId="{D80C95B2-E68F-4FC5-B5EA-3E274B380233}" type="pres">
      <dgm:prSet presAssocID="{7B79CBAE-E64A-4F06-BC54-F788A2D3B42A}" presName="aNode" presStyleLbl="fgAcc1" presStyleIdx="2" presStyleCnt="3" custScaleX="197880" custLinFactY="40694" custLinFactNeighborX="-21617" custLinFactNeighborY="100000">
        <dgm:presLayoutVars>
          <dgm:bulletEnabled val="1"/>
        </dgm:presLayoutVars>
      </dgm:prSet>
      <dgm:spPr/>
    </dgm:pt>
    <dgm:pt modelId="{C36F03EB-D5EB-4228-A687-B2DA1061D6DD}" type="pres">
      <dgm:prSet presAssocID="{7B79CBAE-E64A-4F06-BC54-F788A2D3B42A}" presName="aSpace" presStyleCnt="0"/>
      <dgm:spPr/>
    </dgm:pt>
  </dgm:ptLst>
  <dgm:cxnLst>
    <dgm:cxn modelId="{E443C70F-BFAA-4D88-8B49-E5F689921607}" srcId="{28B93679-9535-404F-94BC-22353F469406}" destId="{7B79CBAE-E64A-4F06-BC54-F788A2D3B42A}" srcOrd="2" destOrd="0" parTransId="{55FB1C90-A803-4444-A519-EE660BE14186}" sibTransId="{4204E55E-7398-4CB0-9A25-B2466DF73D51}"/>
    <dgm:cxn modelId="{AE46B03F-5D33-43A2-942D-A4F9D93332F7}" srcId="{28B93679-9535-404F-94BC-22353F469406}" destId="{5AC7D42F-705E-41F0-AF12-3830A5362B73}" srcOrd="1" destOrd="0" parTransId="{C921A74B-0299-4380-B84D-70E91F2ABA35}" sibTransId="{14C4E350-83EC-4A1B-B8ED-73802D735356}"/>
    <dgm:cxn modelId="{46E3A276-7D96-42E9-9856-AB11C7D39197}" type="presOf" srcId="{28B93679-9535-404F-94BC-22353F469406}" destId="{000ED616-AB48-47FF-AAC6-DF0CC411FC10}" srcOrd="0" destOrd="0" presId="urn:microsoft.com/office/officeart/2005/8/layout/pyramid2"/>
    <dgm:cxn modelId="{E6C2ABA3-2B75-4FF6-8E54-FBA893AA6431}" type="presOf" srcId="{5AC7D42F-705E-41F0-AF12-3830A5362B73}" destId="{99993666-A20E-4347-846F-824B5042685F}" srcOrd="0" destOrd="0" presId="urn:microsoft.com/office/officeart/2005/8/layout/pyramid2"/>
    <dgm:cxn modelId="{4645C9B5-B802-4CF3-B090-A03C60026787}" srcId="{28B93679-9535-404F-94BC-22353F469406}" destId="{CE16F5DE-8209-4F39-A6E8-54A32D3A42C8}" srcOrd="0" destOrd="0" parTransId="{F1BEA8F6-033E-4684-9DEA-B4AFDE82DFBF}" sibTransId="{F9B3FF2E-A53D-453B-9276-53405C5460F5}"/>
    <dgm:cxn modelId="{AC8B39D4-F273-4E96-B241-41FA20A8891A}" type="presOf" srcId="{CE16F5DE-8209-4F39-A6E8-54A32D3A42C8}" destId="{A6CDE4B3-EC0F-4AE3-95BA-0BDD95DCF87C}" srcOrd="0" destOrd="0" presId="urn:microsoft.com/office/officeart/2005/8/layout/pyramid2"/>
    <dgm:cxn modelId="{0BB0C2D4-E701-4132-8124-FC79769667FE}" type="presOf" srcId="{7B79CBAE-E64A-4F06-BC54-F788A2D3B42A}" destId="{D80C95B2-E68F-4FC5-B5EA-3E274B380233}" srcOrd="0" destOrd="0" presId="urn:microsoft.com/office/officeart/2005/8/layout/pyramid2"/>
    <dgm:cxn modelId="{517D410A-1AC0-42E2-8EA3-9E7E08D165F0}" type="presParOf" srcId="{000ED616-AB48-47FF-AAC6-DF0CC411FC10}" destId="{8234D7DC-7182-49E8-951B-5B10231227FF}" srcOrd="0" destOrd="0" presId="urn:microsoft.com/office/officeart/2005/8/layout/pyramid2"/>
    <dgm:cxn modelId="{08A12BF1-1400-407E-9A9E-84D41781A73B}" type="presParOf" srcId="{000ED616-AB48-47FF-AAC6-DF0CC411FC10}" destId="{BD3FBDEE-E594-43FC-828E-7059F052A443}" srcOrd="1" destOrd="0" presId="urn:microsoft.com/office/officeart/2005/8/layout/pyramid2"/>
    <dgm:cxn modelId="{0885DE7A-6039-44D2-B397-9A094161BCF3}" type="presParOf" srcId="{BD3FBDEE-E594-43FC-828E-7059F052A443}" destId="{A6CDE4B3-EC0F-4AE3-95BA-0BDD95DCF87C}" srcOrd="0" destOrd="0" presId="urn:microsoft.com/office/officeart/2005/8/layout/pyramid2"/>
    <dgm:cxn modelId="{B07CB8A4-A0B0-45F4-A1D1-CB09953760F8}" type="presParOf" srcId="{BD3FBDEE-E594-43FC-828E-7059F052A443}" destId="{09C2F705-76C6-47B6-AEC2-0BE5AC51CBA1}" srcOrd="1" destOrd="0" presId="urn:microsoft.com/office/officeart/2005/8/layout/pyramid2"/>
    <dgm:cxn modelId="{67A4FDE7-60ED-49B9-9743-A220A0ACE926}" type="presParOf" srcId="{BD3FBDEE-E594-43FC-828E-7059F052A443}" destId="{99993666-A20E-4347-846F-824B5042685F}" srcOrd="2" destOrd="0" presId="urn:microsoft.com/office/officeart/2005/8/layout/pyramid2"/>
    <dgm:cxn modelId="{FF53D2C4-0410-4496-A5CC-7C63B6831D14}" type="presParOf" srcId="{BD3FBDEE-E594-43FC-828E-7059F052A443}" destId="{6096DD91-E89F-4DF7-9B93-F3FC43C9B92A}" srcOrd="3" destOrd="0" presId="urn:microsoft.com/office/officeart/2005/8/layout/pyramid2"/>
    <dgm:cxn modelId="{59179D0E-604C-4240-AAED-F88CA2E5D2B8}" type="presParOf" srcId="{BD3FBDEE-E594-43FC-828E-7059F052A443}" destId="{D80C95B2-E68F-4FC5-B5EA-3E274B380233}" srcOrd="4" destOrd="0" presId="urn:microsoft.com/office/officeart/2005/8/layout/pyramid2"/>
    <dgm:cxn modelId="{4A21D0E3-7C06-48EE-816F-F12E646C0454}" type="presParOf" srcId="{BD3FBDEE-E594-43FC-828E-7059F052A443}" destId="{C36F03EB-D5EB-4228-A687-B2DA1061D6D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4D7DC-7182-49E8-951B-5B10231227FF}">
      <dsp:nvSpPr>
        <dsp:cNvPr id="0" name=""/>
        <dsp:cNvSpPr/>
      </dsp:nvSpPr>
      <dsp:spPr>
        <a:xfrm>
          <a:off x="-429007" y="0"/>
          <a:ext cx="3920173" cy="2861733"/>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CDE4B3-EC0F-4AE3-95BA-0BDD95DCF87C}">
      <dsp:nvSpPr>
        <dsp:cNvPr id="0" name=""/>
        <dsp:cNvSpPr/>
      </dsp:nvSpPr>
      <dsp:spPr>
        <a:xfrm>
          <a:off x="0" y="222512"/>
          <a:ext cx="4064283" cy="677425"/>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t-EE" sz="1700" b="1" kern="1200" dirty="0">
              <a:solidFill>
                <a:schemeClr val="accent6">
                  <a:lumMod val="60000"/>
                  <a:lumOff val="40000"/>
                </a:schemeClr>
              </a:solidFill>
              <a:latin typeface="Tw Cen MT (Body)"/>
              <a:ea typeface="Calibri"/>
              <a:cs typeface="Calibri"/>
            </a:rPr>
            <a:t>VALLAVOLIKOGU</a:t>
          </a:r>
          <a:endParaRPr lang="et-EE" sz="1700" kern="1200" dirty="0">
            <a:solidFill>
              <a:schemeClr val="accent6">
                <a:lumMod val="60000"/>
                <a:lumOff val="40000"/>
              </a:schemeClr>
            </a:solidFill>
          </a:endParaRPr>
        </a:p>
      </dsp:txBody>
      <dsp:txXfrm>
        <a:off x="33069" y="255581"/>
        <a:ext cx="3998145" cy="611287"/>
      </dsp:txXfrm>
    </dsp:sp>
    <dsp:sp modelId="{99993666-A20E-4347-846F-824B5042685F}">
      <dsp:nvSpPr>
        <dsp:cNvPr id="0" name=""/>
        <dsp:cNvSpPr/>
      </dsp:nvSpPr>
      <dsp:spPr>
        <a:xfrm>
          <a:off x="1025804" y="1244554"/>
          <a:ext cx="2735185" cy="677425"/>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t-EE" sz="1600" b="1" kern="1200" dirty="0">
              <a:solidFill>
                <a:schemeClr val="accent6">
                  <a:lumMod val="60000"/>
                  <a:lumOff val="40000"/>
                </a:schemeClr>
              </a:solidFill>
              <a:latin typeface="Tw Cen MT (Body)"/>
            </a:rPr>
            <a:t>VALLAVALITSUS TÄITEVORGANINA</a:t>
          </a:r>
          <a:endParaRPr lang="et-EE" sz="1600" kern="1200" dirty="0">
            <a:solidFill>
              <a:schemeClr val="accent6">
                <a:lumMod val="60000"/>
                <a:lumOff val="40000"/>
              </a:schemeClr>
            </a:solidFill>
          </a:endParaRPr>
        </a:p>
      </dsp:txBody>
      <dsp:txXfrm>
        <a:off x="1058873" y="1277623"/>
        <a:ext cx="2669047" cy="611287"/>
      </dsp:txXfrm>
    </dsp:sp>
    <dsp:sp modelId="{D80C95B2-E68F-4FC5-B5EA-3E274B380233}">
      <dsp:nvSpPr>
        <dsp:cNvPr id="0" name=""/>
        <dsp:cNvSpPr/>
      </dsp:nvSpPr>
      <dsp:spPr>
        <a:xfrm>
          <a:off x="218630" y="2172268"/>
          <a:ext cx="3680818" cy="677425"/>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t-EE" sz="1600" b="1" kern="1200" dirty="0">
              <a:solidFill>
                <a:schemeClr val="accent6">
                  <a:lumMod val="60000"/>
                  <a:lumOff val="40000"/>
                </a:schemeClr>
              </a:solidFill>
              <a:latin typeface="Tw Cen MT (Body)"/>
              <a:ea typeface="Calibri"/>
              <a:cs typeface="Calibri"/>
            </a:rPr>
            <a:t>VALLAVALITSUS AMETIASUTUSENA</a:t>
          </a:r>
          <a:endParaRPr lang="et-EE" sz="1600" kern="1200" dirty="0">
            <a:solidFill>
              <a:schemeClr val="accent6">
                <a:lumMod val="60000"/>
                <a:lumOff val="40000"/>
              </a:schemeClr>
            </a:solidFill>
          </a:endParaRPr>
        </a:p>
      </dsp:txBody>
      <dsp:txXfrm>
        <a:off x="251699" y="2205337"/>
        <a:ext cx="3614680" cy="6112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C466A-BEE1-465C-8B45-A5956C557BA0}"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D1E45D-C88A-4E28-88AF-6B7BE2B1A120}" type="slidenum">
              <a:rPr lang="en-US" smtClean="0"/>
              <a:t>‹#›</a:t>
            </a:fld>
            <a:endParaRPr lang="en-US"/>
          </a:p>
        </p:txBody>
      </p:sp>
    </p:spTree>
    <p:extLst>
      <p:ext uri="{BB962C8B-B14F-4D97-AF65-F5344CB8AC3E}">
        <p14:creationId xmlns:p14="http://schemas.microsoft.com/office/powerpoint/2010/main" val="3287552247"/>
      </p:ext>
    </p:extLst>
  </p:cSld>
  <p:clrMap bg1="lt1" tx1="dk1" bg2="lt2" tx2="dk2" accent1="accent1" accent2="accent2" accent3="accent3" accent4="accent4" accent5="accent5" accent6="accent6" hlink="hlink" folHlink="folHlink"/>
  <p:notesStyle>
    <a:lvl1pPr marL="0" algn="l" defTabSz="609539" rtl="0" eaLnBrk="1" latinLnBrk="0" hangingPunct="1">
      <a:defRPr sz="800" kern="1200">
        <a:solidFill>
          <a:schemeClr val="tx1"/>
        </a:solidFill>
        <a:latin typeface="+mn-lt"/>
        <a:ea typeface="+mn-ea"/>
        <a:cs typeface="+mn-cs"/>
      </a:defRPr>
    </a:lvl1pPr>
    <a:lvl2pPr marL="304770" algn="l" defTabSz="609539" rtl="0" eaLnBrk="1" latinLnBrk="0" hangingPunct="1">
      <a:defRPr sz="800" kern="1200">
        <a:solidFill>
          <a:schemeClr val="tx1"/>
        </a:solidFill>
        <a:latin typeface="+mn-lt"/>
        <a:ea typeface="+mn-ea"/>
        <a:cs typeface="+mn-cs"/>
      </a:defRPr>
    </a:lvl2pPr>
    <a:lvl3pPr marL="609539" algn="l" defTabSz="609539" rtl="0" eaLnBrk="1" latinLnBrk="0" hangingPunct="1">
      <a:defRPr sz="800" kern="1200">
        <a:solidFill>
          <a:schemeClr val="tx1"/>
        </a:solidFill>
        <a:latin typeface="+mn-lt"/>
        <a:ea typeface="+mn-ea"/>
        <a:cs typeface="+mn-cs"/>
      </a:defRPr>
    </a:lvl3pPr>
    <a:lvl4pPr marL="914309" algn="l" defTabSz="609539" rtl="0" eaLnBrk="1" latinLnBrk="0" hangingPunct="1">
      <a:defRPr sz="800" kern="1200">
        <a:solidFill>
          <a:schemeClr val="tx1"/>
        </a:solidFill>
        <a:latin typeface="+mn-lt"/>
        <a:ea typeface="+mn-ea"/>
        <a:cs typeface="+mn-cs"/>
      </a:defRPr>
    </a:lvl4pPr>
    <a:lvl5pPr marL="1219078" algn="l" defTabSz="609539" rtl="0" eaLnBrk="1" latinLnBrk="0" hangingPunct="1">
      <a:defRPr sz="800" kern="1200">
        <a:solidFill>
          <a:schemeClr val="tx1"/>
        </a:solidFill>
        <a:latin typeface="+mn-lt"/>
        <a:ea typeface="+mn-ea"/>
        <a:cs typeface="+mn-cs"/>
      </a:defRPr>
    </a:lvl5pPr>
    <a:lvl6pPr marL="1523848" algn="l" defTabSz="609539" rtl="0" eaLnBrk="1" latinLnBrk="0" hangingPunct="1">
      <a:defRPr sz="800" kern="1200">
        <a:solidFill>
          <a:schemeClr val="tx1"/>
        </a:solidFill>
        <a:latin typeface="+mn-lt"/>
        <a:ea typeface="+mn-ea"/>
        <a:cs typeface="+mn-cs"/>
      </a:defRPr>
    </a:lvl6pPr>
    <a:lvl7pPr marL="1828617" algn="l" defTabSz="609539" rtl="0" eaLnBrk="1" latinLnBrk="0" hangingPunct="1">
      <a:defRPr sz="800" kern="1200">
        <a:solidFill>
          <a:schemeClr val="tx1"/>
        </a:solidFill>
        <a:latin typeface="+mn-lt"/>
        <a:ea typeface="+mn-ea"/>
        <a:cs typeface="+mn-cs"/>
      </a:defRPr>
    </a:lvl7pPr>
    <a:lvl8pPr marL="2133387" algn="l" defTabSz="609539" rtl="0" eaLnBrk="1" latinLnBrk="0" hangingPunct="1">
      <a:defRPr sz="800" kern="1200">
        <a:solidFill>
          <a:schemeClr val="tx1"/>
        </a:solidFill>
        <a:latin typeface="+mn-lt"/>
        <a:ea typeface="+mn-ea"/>
        <a:cs typeface="+mn-cs"/>
      </a:defRPr>
    </a:lvl8pPr>
    <a:lvl9pPr marL="2438156" algn="l" defTabSz="60953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t-EE"/>
          </a:p>
        </p:txBody>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38D1E45D-C88A-4E28-88AF-6B7BE2B1A120}" type="slidenum">
              <a:rPr lang="en-US" smtClean="0"/>
              <a:t>5</a:t>
            </a:fld>
            <a:endParaRPr lang="en-US"/>
          </a:p>
        </p:txBody>
      </p:sp>
    </p:spTree>
    <p:extLst>
      <p:ext uri="{BB962C8B-B14F-4D97-AF65-F5344CB8AC3E}">
        <p14:creationId xmlns:p14="http://schemas.microsoft.com/office/powerpoint/2010/main" val="1020371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t-EE"/>
          </a:p>
        </p:txBody>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38D1E45D-C88A-4E28-88AF-6B7BE2B1A120}" type="slidenum">
              <a:rPr lang="en-US" smtClean="0"/>
              <a:t>6</a:t>
            </a:fld>
            <a:endParaRPr lang="en-US"/>
          </a:p>
        </p:txBody>
      </p:sp>
    </p:spTree>
    <p:extLst>
      <p:ext uri="{BB962C8B-B14F-4D97-AF65-F5344CB8AC3E}">
        <p14:creationId xmlns:p14="http://schemas.microsoft.com/office/powerpoint/2010/main" val="148970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t-EE"/>
          </a:p>
        </p:txBody>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38D1E45D-C88A-4E28-88AF-6B7BE2B1A120}" type="slidenum">
              <a:rPr lang="en-US" smtClean="0"/>
              <a:t>14</a:t>
            </a:fld>
            <a:endParaRPr lang="en-US"/>
          </a:p>
        </p:txBody>
      </p:sp>
    </p:spTree>
    <p:extLst>
      <p:ext uri="{BB962C8B-B14F-4D97-AF65-F5344CB8AC3E}">
        <p14:creationId xmlns:p14="http://schemas.microsoft.com/office/powerpoint/2010/main" val="3696697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22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캡션 있는 콘텐츠">
    <p:spTree>
      <p:nvGrpSpPr>
        <p:cNvPr id="1" name=""/>
        <p:cNvGrpSpPr/>
        <p:nvPr/>
      </p:nvGrpSpPr>
      <p:grpSpPr>
        <a:xfrm>
          <a:off x="0" y="0"/>
          <a:ext cx="0" cy="0"/>
          <a:chOff x="0" y="0"/>
          <a:chExt cx="0" cy="0"/>
        </a:xfrm>
      </p:grpSpPr>
      <p:sp>
        <p:nvSpPr>
          <p:cNvPr id="9" name="그림 개체 틀 21">
            <a:extLst>
              <a:ext uri="{FF2B5EF4-FFF2-40B4-BE49-F238E27FC236}">
                <a16:creationId xmlns:a16="http://schemas.microsoft.com/office/drawing/2014/main" id="{5E2EB29C-531A-426D-8D92-913DE5F35C88}"/>
              </a:ext>
            </a:extLst>
          </p:cNvPr>
          <p:cNvSpPr>
            <a:spLocks noGrp="1"/>
          </p:cNvSpPr>
          <p:nvPr>
            <p:ph type="pic" idx="16" hasCustomPrompt="1"/>
          </p:nvPr>
        </p:nvSpPr>
        <p:spPr>
          <a:xfrm>
            <a:off x="452313" y="181904"/>
            <a:ext cx="6998756" cy="6471290"/>
          </a:xfrm>
          <a:custGeom>
            <a:avLst/>
            <a:gdLst>
              <a:gd name="connsiteX0" fmla="*/ 4043260 w 6998756"/>
              <a:gd name="connsiteY0" fmla="*/ 5264682 h 6471290"/>
              <a:gd name="connsiteX1" fmla="*/ 4031821 w 6998756"/>
              <a:gd name="connsiteY1" fmla="*/ 5270785 h 6471290"/>
              <a:gd name="connsiteX2" fmla="*/ 4032292 w 6998756"/>
              <a:gd name="connsiteY2" fmla="*/ 5276701 h 6471290"/>
              <a:gd name="connsiteX3" fmla="*/ 4034244 w 6998756"/>
              <a:gd name="connsiteY3" fmla="*/ 5274954 h 6471290"/>
              <a:gd name="connsiteX4" fmla="*/ 4177955 w 6998756"/>
              <a:gd name="connsiteY4" fmla="*/ 5062815 h 6471290"/>
              <a:gd name="connsiteX5" fmla="*/ 4151119 w 6998756"/>
              <a:gd name="connsiteY5" fmla="*/ 5091007 h 6471290"/>
              <a:gd name="connsiteX6" fmla="*/ 4049761 w 6998756"/>
              <a:gd name="connsiteY6" fmla="*/ 5170256 h 6471290"/>
              <a:gd name="connsiteX7" fmla="*/ 4024029 w 6998756"/>
              <a:gd name="connsiteY7" fmla="*/ 5177366 h 6471290"/>
              <a:gd name="connsiteX8" fmla="*/ 4022926 w 6998756"/>
              <a:gd name="connsiteY8" fmla="*/ 5198446 h 6471290"/>
              <a:gd name="connsiteX9" fmla="*/ 4060897 w 6998756"/>
              <a:gd name="connsiteY9" fmla="*/ 5230028 h 6471290"/>
              <a:gd name="connsiteX10" fmla="*/ 4066183 w 6998756"/>
              <a:gd name="connsiteY10" fmla="*/ 5238570 h 6471290"/>
              <a:gd name="connsiteX11" fmla="*/ 4079684 w 6998756"/>
              <a:gd name="connsiteY11" fmla="*/ 5223190 h 6471290"/>
              <a:gd name="connsiteX12" fmla="*/ 4095970 w 6998756"/>
              <a:gd name="connsiteY12" fmla="*/ 5187245 h 6471290"/>
              <a:gd name="connsiteX13" fmla="*/ 4182101 w 6998756"/>
              <a:gd name="connsiteY13" fmla="*/ 5109429 h 6471290"/>
              <a:gd name="connsiteX14" fmla="*/ 4237020 w 6998756"/>
              <a:gd name="connsiteY14" fmla="*/ 5063016 h 6471290"/>
              <a:gd name="connsiteX15" fmla="*/ 4212822 w 6998756"/>
              <a:gd name="connsiteY15" fmla="*/ 5065367 h 6471290"/>
              <a:gd name="connsiteX16" fmla="*/ 4177955 w 6998756"/>
              <a:gd name="connsiteY16" fmla="*/ 5062815 h 6471290"/>
              <a:gd name="connsiteX17" fmla="*/ 5215197 w 6998756"/>
              <a:gd name="connsiteY17" fmla="*/ 4051921 h 6471290"/>
              <a:gd name="connsiteX18" fmla="*/ 5209287 w 6998756"/>
              <a:gd name="connsiteY18" fmla="*/ 4054961 h 6471290"/>
              <a:gd name="connsiteX19" fmla="*/ 5077055 w 6998756"/>
              <a:gd name="connsiteY19" fmla="*/ 4196673 h 6471290"/>
              <a:gd name="connsiteX20" fmla="*/ 5001206 w 6998756"/>
              <a:gd name="connsiteY20" fmla="*/ 4273031 h 6471290"/>
              <a:gd name="connsiteX21" fmla="*/ 4886981 w 6998756"/>
              <a:gd name="connsiteY21" fmla="*/ 4355836 h 6471290"/>
              <a:gd name="connsiteX22" fmla="*/ 4737493 w 6998756"/>
              <a:gd name="connsiteY22" fmla="*/ 4466390 h 6471290"/>
              <a:gd name="connsiteX23" fmla="*/ 4675172 w 6998756"/>
              <a:gd name="connsiteY23" fmla="*/ 4526545 h 6471290"/>
              <a:gd name="connsiteX24" fmla="*/ 4419003 w 6998756"/>
              <a:gd name="connsiteY24" fmla="*/ 4737211 h 6471290"/>
              <a:gd name="connsiteX25" fmla="*/ 4405257 w 6998756"/>
              <a:gd name="connsiteY25" fmla="*/ 4757629 h 6471290"/>
              <a:gd name="connsiteX26" fmla="*/ 4375773 w 6998756"/>
              <a:gd name="connsiteY26" fmla="*/ 4836413 h 6471290"/>
              <a:gd name="connsiteX27" fmla="*/ 4253140 w 6998756"/>
              <a:gd name="connsiteY27" fmla="*/ 4999107 h 6471290"/>
              <a:gd name="connsiteX28" fmla="*/ 4258591 w 6998756"/>
              <a:gd name="connsiteY28" fmla="*/ 5043850 h 6471290"/>
              <a:gd name="connsiteX29" fmla="*/ 4255556 w 6998756"/>
              <a:gd name="connsiteY29" fmla="*/ 5047350 h 6471290"/>
              <a:gd name="connsiteX30" fmla="*/ 4264823 w 6998756"/>
              <a:gd name="connsiteY30" fmla="*/ 5039519 h 6471290"/>
              <a:gd name="connsiteX31" fmla="*/ 4376726 w 6998756"/>
              <a:gd name="connsiteY31" fmla="*/ 4911330 h 6471290"/>
              <a:gd name="connsiteX32" fmla="*/ 4495294 w 6998756"/>
              <a:gd name="connsiteY32" fmla="*/ 4847795 h 6471290"/>
              <a:gd name="connsiteX33" fmla="*/ 4572211 w 6998756"/>
              <a:gd name="connsiteY33" fmla="*/ 4710384 h 6471290"/>
              <a:gd name="connsiteX34" fmla="*/ 4769783 w 6998756"/>
              <a:gd name="connsiteY34" fmla="*/ 4525049 h 6471290"/>
              <a:gd name="connsiteX35" fmla="*/ 4934059 w 6998756"/>
              <a:gd name="connsiteY35" fmla="*/ 4328278 h 6471290"/>
              <a:gd name="connsiteX36" fmla="*/ 4982961 w 6998756"/>
              <a:gd name="connsiteY36" fmla="*/ 4337626 h 6471290"/>
              <a:gd name="connsiteX37" fmla="*/ 5112069 w 6998756"/>
              <a:gd name="connsiteY37" fmla="*/ 4191493 h 6471290"/>
              <a:gd name="connsiteX38" fmla="*/ 1421611 w 6998756"/>
              <a:gd name="connsiteY38" fmla="*/ 2211251 h 6471290"/>
              <a:gd name="connsiteX39" fmla="*/ 1365366 w 6998756"/>
              <a:gd name="connsiteY39" fmla="*/ 2295734 h 6471290"/>
              <a:gd name="connsiteX40" fmla="*/ 1342943 w 6998756"/>
              <a:gd name="connsiteY40" fmla="*/ 2329145 h 6471290"/>
              <a:gd name="connsiteX41" fmla="*/ 1346081 w 6998756"/>
              <a:gd name="connsiteY41" fmla="*/ 2326178 h 6471290"/>
              <a:gd name="connsiteX42" fmla="*/ 1416062 w 6998756"/>
              <a:gd name="connsiteY42" fmla="*/ 2254923 h 6471290"/>
              <a:gd name="connsiteX43" fmla="*/ 1424962 w 6998756"/>
              <a:gd name="connsiteY43" fmla="*/ 2226134 h 6471290"/>
              <a:gd name="connsiteX44" fmla="*/ 1507160 w 6998756"/>
              <a:gd name="connsiteY44" fmla="*/ 2090249 h 6471290"/>
              <a:gd name="connsiteX45" fmla="*/ 1456732 w 6998756"/>
              <a:gd name="connsiteY45" fmla="*/ 2158498 h 6471290"/>
              <a:gd name="connsiteX46" fmla="*/ 1438688 w 6998756"/>
              <a:gd name="connsiteY46" fmla="*/ 2185602 h 6471290"/>
              <a:gd name="connsiteX47" fmla="*/ 1453739 w 6998756"/>
              <a:gd name="connsiteY47" fmla="*/ 2174973 h 6471290"/>
              <a:gd name="connsiteX48" fmla="*/ 1497217 w 6998756"/>
              <a:gd name="connsiteY48" fmla="*/ 2133545 h 6471290"/>
              <a:gd name="connsiteX49" fmla="*/ 1506065 w 6998756"/>
              <a:gd name="connsiteY49" fmla="*/ 2103875 h 6471290"/>
              <a:gd name="connsiteX50" fmla="*/ 2705909 w 6998756"/>
              <a:gd name="connsiteY50" fmla="*/ 892212 h 6471290"/>
              <a:gd name="connsiteX51" fmla="*/ 2531391 w 6998756"/>
              <a:gd name="connsiteY51" fmla="*/ 1067958 h 6471290"/>
              <a:gd name="connsiteX52" fmla="*/ 2527236 w 6998756"/>
              <a:gd name="connsiteY52" fmla="*/ 1071711 h 6471290"/>
              <a:gd name="connsiteX53" fmla="*/ 2540897 w 6998756"/>
              <a:gd name="connsiteY53" fmla="*/ 1082319 h 6471290"/>
              <a:gd name="connsiteX54" fmla="*/ 2608179 w 6998756"/>
              <a:gd name="connsiteY54" fmla="*/ 1057301 h 6471290"/>
              <a:gd name="connsiteX55" fmla="*/ 2608400 w 6998756"/>
              <a:gd name="connsiteY55" fmla="*/ 1053087 h 6471290"/>
              <a:gd name="connsiteX56" fmla="*/ 2661800 w 6998756"/>
              <a:gd name="connsiteY56" fmla="*/ 970335 h 6471290"/>
              <a:gd name="connsiteX57" fmla="*/ 2701077 w 6998756"/>
              <a:gd name="connsiteY57" fmla="*/ 926778 h 6471290"/>
              <a:gd name="connsiteX58" fmla="*/ 2690340 w 6998756"/>
              <a:gd name="connsiteY58" fmla="*/ 932395 h 6471290"/>
              <a:gd name="connsiteX59" fmla="*/ 2681987 w 6998756"/>
              <a:gd name="connsiteY59" fmla="*/ 941132 h 6471290"/>
              <a:gd name="connsiteX60" fmla="*/ 2692947 w 6998756"/>
              <a:gd name="connsiteY60" fmla="*/ 909186 h 6471290"/>
              <a:gd name="connsiteX61" fmla="*/ 2705909 w 6998756"/>
              <a:gd name="connsiteY61" fmla="*/ 892212 h 6471290"/>
              <a:gd name="connsiteX62" fmla="*/ 4540121 w 6998756"/>
              <a:gd name="connsiteY62" fmla="*/ 0 h 6471290"/>
              <a:gd name="connsiteX63" fmla="*/ 4614250 w 6998756"/>
              <a:gd name="connsiteY63" fmla="*/ 118030 h 6471290"/>
              <a:gd name="connsiteX64" fmla="*/ 4522491 w 6998756"/>
              <a:gd name="connsiteY64" fmla="*/ 417627 h 6471290"/>
              <a:gd name="connsiteX65" fmla="*/ 4470146 w 6998756"/>
              <a:gd name="connsiteY65" fmla="*/ 448710 h 6471290"/>
              <a:gd name="connsiteX66" fmla="*/ 4460369 w 6998756"/>
              <a:gd name="connsiteY66" fmla="*/ 393237 h 6471290"/>
              <a:gd name="connsiteX67" fmla="*/ 4471888 w 6998756"/>
              <a:gd name="connsiteY67" fmla="*/ 334651 h 6471290"/>
              <a:gd name="connsiteX68" fmla="*/ 4346608 w 6998756"/>
              <a:gd name="connsiteY68" fmla="*/ 547938 h 6471290"/>
              <a:gd name="connsiteX69" fmla="*/ 4409589 w 6998756"/>
              <a:gd name="connsiteY69" fmla="*/ 475135 h 6471290"/>
              <a:gd name="connsiteX70" fmla="*/ 4439977 w 6998756"/>
              <a:gd name="connsiteY70" fmla="*/ 459814 h 6471290"/>
              <a:gd name="connsiteX71" fmla="*/ 4472154 w 6998756"/>
              <a:gd name="connsiteY71" fmla="*/ 491091 h 6471290"/>
              <a:gd name="connsiteX72" fmla="*/ 4449975 w 6998756"/>
              <a:gd name="connsiteY72" fmla="*/ 511071 h 6471290"/>
              <a:gd name="connsiteX73" fmla="*/ 4431129 w 6998756"/>
              <a:gd name="connsiteY73" fmla="*/ 548132 h 6471290"/>
              <a:gd name="connsiteX74" fmla="*/ 4430269 w 6998756"/>
              <a:gd name="connsiteY74" fmla="*/ 645326 h 6471290"/>
              <a:gd name="connsiteX75" fmla="*/ 4395666 w 6998756"/>
              <a:gd name="connsiteY75" fmla="*/ 660427 h 6471290"/>
              <a:gd name="connsiteX76" fmla="*/ 4373488 w 6998756"/>
              <a:gd name="connsiteY76" fmla="*/ 680406 h 6471290"/>
              <a:gd name="connsiteX77" fmla="*/ 4414559 w 6998756"/>
              <a:gd name="connsiteY77" fmla="*/ 784020 h 6471290"/>
              <a:gd name="connsiteX78" fmla="*/ 4422767 w 6998756"/>
              <a:gd name="connsiteY78" fmla="*/ 788678 h 6471290"/>
              <a:gd name="connsiteX79" fmla="*/ 4429411 w 6998756"/>
              <a:gd name="connsiteY79" fmla="*/ 742520 h 6471290"/>
              <a:gd name="connsiteX80" fmla="*/ 4451809 w 6998756"/>
              <a:gd name="connsiteY80" fmla="*/ 718327 h 6471290"/>
              <a:gd name="connsiteX81" fmla="*/ 4467567 w 6998756"/>
              <a:gd name="connsiteY81" fmla="*/ 740289 h 6471290"/>
              <a:gd name="connsiteX82" fmla="*/ 4442321 w 6998756"/>
              <a:gd name="connsiteY82" fmla="*/ 899623 h 6471290"/>
              <a:gd name="connsiteX83" fmla="*/ 4556766 w 6998756"/>
              <a:gd name="connsiteY83" fmla="*/ 812602 h 6471290"/>
              <a:gd name="connsiteX84" fmla="*/ 4566521 w 6998756"/>
              <a:gd name="connsiteY84" fmla="*/ 787747 h 6471290"/>
              <a:gd name="connsiteX85" fmla="*/ 4618624 w 6998756"/>
              <a:gd name="connsiteY85" fmla="*/ 680552 h 6471290"/>
              <a:gd name="connsiteX86" fmla="*/ 4803157 w 6998756"/>
              <a:gd name="connsiteY86" fmla="*/ 546465 h 6471290"/>
              <a:gd name="connsiteX87" fmla="*/ 4865500 w 6998756"/>
              <a:gd name="connsiteY87" fmla="*/ 566639 h 6471290"/>
              <a:gd name="connsiteX88" fmla="*/ 4903482 w 6998756"/>
              <a:gd name="connsiteY88" fmla="*/ 729279 h 6471290"/>
              <a:gd name="connsiteX89" fmla="*/ 4937665 w 6998756"/>
              <a:gd name="connsiteY89" fmla="*/ 802942 h 6471290"/>
              <a:gd name="connsiteX90" fmla="*/ 4940801 w 6998756"/>
              <a:gd name="connsiteY90" fmla="*/ 904573 h 6471290"/>
              <a:gd name="connsiteX91" fmla="*/ 4928178 w 6998756"/>
              <a:gd name="connsiteY91" fmla="*/ 984237 h 6471290"/>
              <a:gd name="connsiteX92" fmla="*/ 5017798 w 6998756"/>
              <a:gd name="connsiteY92" fmla="*/ 967790 h 6471290"/>
              <a:gd name="connsiteX93" fmla="*/ 5223627 w 6998756"/>
              <a:gd name="connsiteY93" fmla="*/ 830590 h 6471290"/>
              <a:gd name="connsiteX94" fmla="*/ 5273324 w 6998756"/>
              <a:gd name="connsiteY94" fmla="*/ 850102 h 6471290"/>
              <a:gd name="connsiteX95" fmla="*/ 5288860 w 6998756"/>
              <a:gd name="connsiteY95" fmla="*/ 876281 h 6471290"/>
              <a:gd name="connsiteX96" fmla="*/ 5291114 w 6998756"/>
              <a:gd name="connsiteY96" fmla="*/ 994777 h 6471290"/>
              <a:gd name="connsiteX97" fmla="*/ 5099915 w 6998756"/>
              <a:gd name="connsiteY97" fmla="*/ 1094692 h 6471290"/>
              <a:gd name="connsiteX98" fmla="*/ 5072638 w 6998756"/>
              <a:gd name="connsiteY98" fmla="*/ 1131316 h 6471290"/>
              <a:gd name="connsiteX99" fmla="*/ 4999438 w 6998756"/>
              <a:gd name="connsiteY99" fmla="*/ 1157078 h 6471290"/>
              <a:gd name="connsiteX100" fmla="*/ 4965718 w 6998756"/>
              <a:gd name="connsiteY100" fmla="*/ 1155314 h 6471290"/>
              <a:gd name="connsiteX101" fmla="*/ 4968387 w 6998756"/>
              <a:gd name="connsiteY101" fmla="*/ 1185048 h 6471290"/>
              <a:gd name="connsiteX102" fmla="*/ 4962187 w 6998756"/>
              <a:gd name="connsiteY102" fmla="*/ 1222775 h 6471290"/>
              <a:gd name="connsiteX103" fmla="*/ 4968630 w 6998756"/>
              <a:gd name="connsiteY103" fmla="*/ 1261160 h 6471290"/>
              <a:gd name="connsiteX104" fmla="*/ 4897659 w 6998756"/>
              <a:gd name="connsiteY104" fmla="*/ 1325090 h 6471290"/>
              <a:gd name="connsiteX105" fmla="*/ 4890576 w 6998756"/>
              <a:gd name="connsiteY105" fmla="*/ 1379681 h 6471290"/>
              <a:gd name="connsiteX106" fmla="*/ 4970001 w 6998756"/>
              <a:gd name="connsiteY106" fmla="*/ 1396521 h 6471290"/>
              <a:gd name="connsiteX107" fmla="*/ 5066042 w 6998756"/>
              <a:gd name="connsiteY107" fmla="*/ 1338131 h 6471290"/>
              <a:gd name="connsiteX108" fmla="*/ 5203548 w 6998756"/>
              <a:gd name="connsiteY108" fmla="*/ 1214266 h 6471290"/>
              <a:gd name="connsiteX109" fmla="*/ 5384308 w 6998756"/>
              <a:gd name="connsiteY109" fmla="*/ 1071528 h 6471290"/>
              <a:gd name="connsiteX110" fmla="*/ 5422686 w 6998756"/>
              <a:gd name="connsiteY110" fmla="*/ 1065079 h 6471290"/>
              <a:gd name="connsiteX111" fmla="*/ 5458392 w 6998756"/>
              <a:gd name="connsiteY111" fmla="*/ 1028897 h 6471290"/>
              <a:gd name="connsiteX112" fmla="*/ 5476575 w 6998756"/>
              <a:gd name="connsiteY112" fmla="*/ 1004483 h 6471290"/>
              <a:gd name="connsiteX113" fmla="*/ 5665325 w 6998756"/>
              <a:gd name="connsiteY113" fmla="*/ 870617 h 6471290"/>
              <a:gd name="connsiteX114" fmla="*/ 5929480 w 6998756"/>
              <a:gd name="connsiteY114" fmla="*/ 668826 h 6471290"/>
              <a:gd name="connsiteX115" fmla="*/ 5977391 w 6998756"/>
              <a:gd name="connsiteY115" fmla="*/ 641737 h 6471290"/>
              <a:gd name="connsiteX116" fmla="*/ 6012458 w 6998756"/>
              <a:gd name="connsiteY116" fmla="*/ 698534 h 6471290"/>
              <a:gd name="connsiteX117" fmla="*/ 6022477 w 6998756"/>
              <a:gd name="connsiteY117" fmla="*/ 830120 h 6471290"/>
              <a:gd name="connsiteX118" fmla="*/ 5954177 w 6998756"/>
              <a:gd name="connsiteY118" fmla="*/ 923784 h 6471290"/>
              <a:gd name="connsiteX119" fmla="*/ 5919354 w 6998756"/>
              <a:gd name="connsiteY119" fmla="*/ 943099 h 6471290"/>
              <a:gd name="connsiteX120" fmla="*/ 5827969 w 6998756"/>
              <a:gd name="connsiteY120" fmla="*/ 993278 h 6471290"/>
              <a:gd name="connsiteX121" fmla="*/ 5820886 w 6998756"/>
              <a:gd name="connsiteY121" fmla="*/ 1047868 h 6471290"/>
              <a:gd name="connsiteX122" fmla="*/ 5823556 w 6998756"/>
              <a:gd name="connsiteY122" fmla="*/ 1077603 h 6471290"/>
              <a:gd name="connsiteX123" fmla="*/ 5790056 w 6998756"/>
              <a:gd name="connsiteY123" fmla="*/ 1071622 h 6471290"/>
              <a:gd name="connsiteX124" fmla="*/ 5725727 w 6998756"/>
              <a:gd name="connsiteY124" fmla="*/ 1089395 h 6471290"/>
              <a:gd name="connsiteX125" fmla="*/ 5575820 w 6998756"/>
              <a:gd name="connsiteY125" fmla="*/ 1288707 h 6471290"/>
              <a:gd name="connsiteX126" fmla="*/ 5520164 w 6998756"/>
              <a:gd name="connsiteY126" fmla="*/ 1383033 h 6471290"/>
              <a:gd name="connsiteX127" fmla="*/ 5527489 w 6998756"/>
              <a:gd name="connsiteY127" fmla="*/ 1404557 h 6471290"/>
              <a:gd name="connsiteX128" fmla="*/ 5577629 w 6998756"/>
              <a:gd name="connsiteY128" fmla="*/ 1415637 h 6471290"/>
              <a:gd name="connsiteX129" fmla="*/ 5600251 w 6998756"/>
              <a:gd name="connsiteY129" fmla="*/ 1387225 h 6471290"/>
              <a:gd name="connsiteX130" fmla="*/ 5628408 w 6998756"/>
              <a:gd name="connsiteY130" fmla="*/ 1333739 h 6471290"/>
              <a:gd name="connsiteX131" fmla="*/ 5808728 w 6998756"/>
              <a:gd name="connsiteY131" fmla="*/ 1199431 h 6471290"/>
              <a:gd name="connsiteX132" fmla="*/ 5855534 w 6998756"/>
              <a:gd name="connsiteY132" fmla="*/ 1193424 h 6471290"/>
              <a:gd name="connsiteX133" fmla="*/ 5932730 w 6998756"/>
              <a:gd name="connsiteY133" fmla="*/ 1172099 h 6471290"/>
              <a:gd name="connsiteX134" fmla="*/ 6029455 w 6998756"/>
              <a:gd name="connsiteY134" fmla="*/ 1181389 h 6471290"/>
              <a:gd name="connsiteX135" fmla="*/ 6058961 w 6998756"/>
              <a:gd name="connsiteY135" fmla="*/ 1182933 h 6471290"/>
              <a:gd name="connsiteX136" fmla="*/ 6186713 w 6998756"/>
              <a:gd name="connsiteY136" fmla="*/ 1083924 h 6471290"/>
              <a:gd name="connsiteX137" fmla="*/ 6438885 w 6998756"/>
              <a:gd name="connsiteY137" fmla="*/ 868823 h 6471290"/>
              <a:gd name="connsiteX138" fmla="*/ 6623641 w 6998756"/>
              <a:gd name="connsiteY138" fmla="*/ 730519 h 6471290"/>
              <a:gd name="connsiteX139" fmla="*/ 6660010 w 6998756"/>
              <a:gd name="connsiteY139" fmla="*/ 681689 h 6471290"/>
              <a:gd name="connsiteX140" fmla="*/ 6725441 w 6998756"/>
              <a:gd name="connsiteY140" fmla="*/ 642837 h 6471290"/>
              <a:gd name="connsiteX141" fmla="*/ 6751613 w 6998756"/>
              <a:gd name="connsiteY141" fmla="*/ 627295 h 6471290"/>
              <a:gd name="connsiteX142" fmla="*/ 6811706 w 6998756"/>
              <a:gd name="connsiteY142" fmla="*/ 528973 h 6471290"/>
              <a:gd name="connsiteX143" fmla="*/ 6877801 w 6998756"/>
              <a:gd name="connsiteY143" fmla="*/ 477473 h 6471290"/>
              <a:gd name="connsiteX144" fmla="*/ 6939481 w 6998756"/>
              <a:gd name="connsiteY144" fmla="*/ 510294 h 6471290"/>
              <a:gd name="connsiteX145" fmla="*/ 6950581 w 6998756"/>
              <a:gd name="connsiteY145" fmla="*/ 540469 h 6471290"/>
              <a:gd name="connsiteX146" fmla="*/ 6983000 w 6998756"/>
              <a:gd name="connsiteY146" fmla="*/ 647858 h 6471290"/>
              <a:gd name="connsiteX147" fmla="*/ 6803806 w 6998756"/>
              <a:gd name="connsiteY147" fmla="*/ 841415 h 6471290"/>
              <a:gd name="connsiteX148" fmla="*/ 6750800 w 6998756"/>
              <a:gd name="connsiteY148" fmla="*/ 885146 h 6471290"/>
              <a:gd name="connsiteX149" fmla="*/ 6556314 w 6998756"/>
              <a:gd name="connsiteY149" fmla="*/ 1128634 h 6471290"/>
              <a:gd name="connsiteX150" fmla="*/ 6498231 w 6998756"/>
              <a:gd name="connsiteY150" fmla="*/ 1269339 h 6471290"/>
              <a:gd name="connsiteX151" fmla="*/ 6469852 w 6998756"/>
              <a:gd name="connsiteY151" fmla="*/ 1327041 h 6471290"/>
              <a:gd name="connsiteX152" fmla="*/ 6464533 w 6998756"/>
              <a:gd name="connsiteY152" fmla="*/ 1347902 h 6471290"/>
              <a:gd name="connsiteX153" fmla="*/ 6485609 w 6998756"/>
              <a:gd name="connsiteY153" fmla="*/ 1349005 h 6471290"/>
              <a:gd name="connsiteX154" fmla="*/ 6644411 w 6998756"/>
              <a:gd name="connsiteY154" fmla="*/ 1222027 h 6471290"/>
              <a:gd name="connsiteX155" fmla="*/ 6838236 w 6998756"/>
              <a:gd name="connsiteY155" fmla="*/ 991187 h 6471290"/>
              <a:gd name="connsiteX156" fmla="*/ 6847327 w 6998756"/>
              <a:gd name="connsiteY156" fmla="*/ 978980 h 6471290"/>
              <a:gd name="connsiteX157" fmla="*/ 6916313 w 6998756"/>
              <a:gd name="connsiteY157" fmla="*/ 952996 h 6471290"/>
              <a:gd name="connsiteX158" fmla="*/ 6916557 w 6998756"/>
              <a:gd name="connsiteY158" fmla="*/ 1029108 h 6471290"/>
              <a:gd name="connsiteX159" fmla="*/ 6852471 w 6998756"/>
              <a:gd name="connsiteY159" fmla="*/ 1122993 h 6471290"/>
              <a:gd name="connsiteX160" fmla="*/ 6693469 w 6998756"/>
              <a:gd name="connsiteY160" fmla="*/ 1334515 h 6471290"/>
              <a:gd name="connsiteX161" fmla="*/ 6685063 w 6998756"/>
              <a:gd name="connsiteY161" fmla="*/ 1414403 h 6471290"/>
              <a:gd name="connsiteX162" fmla="*/ 6719467 w 6998756"/>
              <a:gd name="connsiteY162" fmla="*/ 1483848 h 6471290"/>
              <a:gd name="connsiteX163" fmla="*/ 6725030 w 6998756"/>
              <a:gd name="connsiteY163" fmla="*/ 1539101 h 6471290"/>
              <a:gd name="connsiteX164" fmla="*/ 6686430 w 6998756"/>
              <a:gd name="connsiteY164" fmla="*/ 1549764 h 6471290"/>
              <a:gd name="connsiteX165" fmla="*/ 6648717 w 6998756"/>
              <a:gd name="connsiteY165" fmla="*/ 1543562 h 6471290"/>
              <a:gd name="connsiteX166" fmla="*/ 6656706 w 6998756"/>
              <a:gd name="connsiteY166" fmla="*/ 1552435 h 6471290"/>
              <a:gd name="connsiteX167" fmla="*/ 6642098 w 6998756"/>
              <a:gd name="connsiteY167" fmla="*/ 1670048 h 6471290"/>
              <a:gd name="connsiteX168" fmla="*/ 6577326 w 6998756"/>
              <a:gd name="connsiteY168" fmla="*/ 1696254 h 6471290"/>
              <a:gd name="connsiteX169" fmla="*/ 6544095 w 6998756"/>
              <a:gd name="connsiteY169" fmla="*/ 1846714 h 6471290"/>
              <a:gd name="connsiteX170" fmla="*/ 6537011 w 6998756"/>
              <a:gd name="connsiteY170" fmla="*/ 1901303 h 6471290"/>
              <a:gd name="connsiteX171" fmla="*/ 6555879 w 6998756"/>
              <a:gd name="connsiteY171" fmla="*/ 1944567 h 6471290"/>
              <a:gd name="connsiteX172" fmla="*/ 6623078 w 6998756"/>
              <a:gd name="connsiteY172" fmla="*/ 1871985 h 6471290"/>
              <a:gd name="connsiteX173" fmla="*/ 6634154 w 6998756"/>
              <a:gd name="connsiteY173" fmla="*/ 1821831 h 6471290"/>
              <a:gd name="connsiteX174" fmla="*/ 6641457 w 6998756"/>
              <a:gd name="connsiteY174" fmla="*/ 1763026 h 6471290"/>
              <a:gd name="connsiteX175" fmla="*/ 6642561 w 6998756"/>
              <a:gd name="connsiteY175" fmla="*/ 1741943 h 6471290"/>
              <a:gd name="connsiteX176" fmla="*/ 6730196 w 6998756"/>
              <a:gd name="connsiteY176" fmla="*/ 1763441 h 6471290"/>
              <a:gd name="connsiteX177" fmla="*/ 6728210 w 6998756"/>
              <a:gd name="connsiteY177" fmla="*/ 1801388 h 6471290"/>
              <a:gd name="connsiteX178" fmla="*/ 6701837 w 6998756"/>
              <a:gd name="connsiteY178" fmla="*/ 1901474 h 6471290"/>
              <a:gd name="connsiteX179" fmla="*/ 6696741 w 6998756"/>
              <a:gd name="connsiteY179" fmla="*/ 1918119 h 6471290"/>
              <a:gd name="connsiteX180" fmla="*/ 6589424 w 6998756"/>
              <a:gd name="connsiteY180" fmla="*/ 2111206 h 6471290"/>
              <a:gd name="connsiteX181" fmla="*/ 6557714 w 6998756"/>
              <a:gd name="connsiteY181" fmla="*/ 2151823 h 6471290"/>
              <a:gd name="connsiteX182" fmla="*/ 6467011 w 6998756"/>
              <a:gd name="connsiteY182" fmla="*/ 2269684 h 6471290"/>
              <a:gd name="connsiteX183" fmla="*/ 6448386 w 6998756"/>
              <a:gd name="connsiteY183" fmla="*/ 2302532 h 6471290"/>
              <a:gd name="connsiteX184" fmla="*/ 6410695 w 6998756"/>
              <a:gd name="connsiteY184" fmla="*/ 2376658 h 6471290"/>
              <a:gd name="connsiteX185" fmla="*/ 6456420 w 6998756"/>
              <a:gd name="connsiteY185" fmla="*/ 2472061 h 6471290"/>
              <a:gd name="connsiteX186" fmla="*/ 6466440 w 6998756"/>
              <a:gd name="connsiteY186" fmla="*/ 2603647 h 6471290"/>
              <a:gd name="connsiteX187" fmla="*/ 6189907 w 6998756"/>
              <a:gd name="connsiteY187" fmla="*/ 2961216 h 6471290"/>
              <a:gd name="connsiteX188" fmla="*/ 6082567 w 6998756"/>
              <a:gd name="connsiteY188" fmla="*/ 3073977 h 6471290"/>
              <a:gd name="connsiteX189" fmla="*/ 5977654 w 6998756"/>
              <a:gd name="connsiteY189" fmla="*/ 3140358 h 6471290"/>
              <a:gd name="connsiteX190" fmla="*/ 5941728 w 6998756"/>
              <a:gd name="connsiteY190" fmla="*/ 3180757 h 6471290"/>
              <a:gd name="connsiteX191" fmla="*/ 5812234 w 6998756"/>
              <a:gd name="connsiteY191" fmla="*/ 3393823 h 6471290"/>
              <a:gd name="connsiteX192" fmla="*/ 5904080 w 6998756"/>
              <a:gd name="connsiteY192" fmla="*/ 3415541 h 6471290"/>
              <a:gd name="connsiteX193" fmla="*/ 5942679 w 6998756"/>
              <a:gd name="connsiteY193" fmla="*/ 3404878 h 6471290"/>
              <a:gd name="connsiteX194" fmla="*/ 6049112 w 6998756"/>
              <a:gd name="connsiteY194" fmla="*/ 3228653 h 6471290"/>
              <a:gd name="connsiteX195" fmla="*/ 6159785 w 6998756"/>
              <a:gd name="connsiteY195" fmla="*/ 3132978 h 6471290"/>
              <a:gd name="connsiteX196" fmla="*/ 6213234 w 6998756"/>
              <a:gd name="connsiteY196" fmla="*/ 3080816 h 6471290"/>
              <a:gd name="connsiteX197" fmla="*/ 6370445 w 6998756"/>
              <a:gd name="connsiteY197" fmla="*/ 2822695 h 6471290"/>
              <a:gd name="connsiteX198" fmla="*/ 6432104 w 6998756"/>
              <a:gd name="connsiteY198" fmla="*/ 2775188 h 6471290"/>
              <a:gd name="connsiteX199" fmla="*/ 6407522 w 6998756"/>
              <a:gd name="connsiteY199" fmla="*/ 2921874 h 6471290"/>
              <a:gd name="connsiteX200" fmla="*/ 6329489 w 6998756"/>
              <a:gd name="connsiteY200" fmla="*/ 3120722 h 6471290"/>
              <a:gd name="connsiteX201" fmla="*/ 6243225 w 6998756"/>
              <a:gd name="connsiteY201" fmla="*/ 3234583 h 6471290"/>
              <a:gd name="connsiteX202" fmla="*/ 6099959 w 6998756"/>
              <a:gd name="connsiteY202" fmla="*/ 3387741 h 6471290"/>
              <a:gd name="connsiteX203" fmla="*/ 6081996 w 6998756"/>
              <a:gd name="connsiteY203" fmla="*/ 3407941 h 6471290"/>
              <a:gd name="connsiteX204" fmla="*/ 5992399 w 6998756"/>
              <a:gd name="connsiteY204" fmla="*/ 3504717 h 6471290"/>
              <a:gd name="connsiteX205" fmla="*/ 5885943 w 6998756"/>
              <a:gd name="connsiteY205" fmla="*/ 3600612 h 6471290"/>
              <a:gd name="connsiteX206" fmla="*/ 5880626 w 6998756"/>
              <a:gd name="connsiteY206" fmla="*/ 3621474 h 6471290"/>
              <a:gd name="connsiteX207" fmla="*/ 5845802 w 6998756"/>
              <a:gd name="connsiteY207" fmla="*/ 3640788 h 6471290"/>
              <a:gd name="connsiteX208" fmla="*/ 5791004 w 6998756"/>
              <a:gd name="connsiteY208" fmla="*/ 3637920 h 6471290"/>
              <a:gd name="connsiteX209" fmla="*/ 5698297 w 6998756"/>
              <a:gd name="connsiteY209" fmla="*/ 3713397 h 6471290"/>
              <a:gd name="connsiteX210" fmla="*/ 5683886 w 6998756"/>
              <a:gd name="connsiteY210" fmla="*/ 3746465 h 6471290"/>
              <a:gd name="connsiteX211" fmla="*/ 5642861 w 6998756"/>
              <a:gd name="connsiteY211" fmla="*/ 3803509 h 6471290"/>
              <a:gd name="connsiteX212" fmla="*/ 5585639 w 6998756"/>
              <a:gd name="connsiteY212" fmla="*/ 3847018 h 6471290"/>
              <a:gd name="connsiteX213" fmla="*/ 5581668 w 6998756"/>
              <a:gd name="connsiteY213" fmla="*/ 3922911 h 6471290"/>
              <a:gd name="connsiteX214" fmla="*/ 5567258 w 6998756"/>
              <a:gd name="connsiteY214" fmla="*/ 3955979 h 6471290"/>
              <a:gd name="connsiteX215" fmla="*/ 5496065 w 6998756"/>
              <a:gd name="connsiteY215" fmla="*/ 4024123 h 6471290"/>
              <a:gd name="connsiteX216" fmla="*/ 5462345 w 6998756"/>
              <a:gd name="connsiteY216" fmla="*/ 4022359 h 6471290"/>
              <a:gd name="connsiteX217" fmla="*/ 5372922 w 6998756"/>
              <a:gd name="connsiteY217" fmla="*/ 3954263 h 6471290"/>
              <a:gd name="connsiteX218" fmla="*/ 5366641 w 6998756"/>
              <a:gd name="connsiteY218" fmla="*/ 3949724 h 6471290"/>
              <a:gd name="connsiteX219" fmla="*/ 5317779 w 6998756"/>
              <a:gd name="connsiteY219" fmla="*/ 3990916 h 6471290"/>
              <a:gd name="connsiteX220" fmla="*/ 5038128 w 6998756"/>
              <a:gd name="connsiteY220" fmla="*/ 4393804 h 6471290"/>
              <a:gd name="connsiteX221" fmla="*/ 5004831 w 6998756"/>
              <a:gd name="connsiteY221" fmla="*/ 4382369 h 6471290"/>
              <a:gd name="connsiteX222" fmla="*/ 4898795 w 6998756"/>
              <a:gd name="connsiteY222" fmla="*/ 4539566 h 6471290"/>
              <a:gd name="connsiteX223" fmla="*/ 4718915 w 6998756"/>
              <a:gd name="connsiteY223" fmla="*/ 4738425 h 6471290"/>
              <a:gd name="connsiteX224" fmla="*/ 4532769 w 6998756"/>
              <a:gd name="connsiteY224" fmla="*/ 4890452 h 6471290"/>
              <a:gd name="connsiteX225" fmla="*/ 4526503 w 6998756"/>
              <a:gd name="connsiteY225" fmla="*/ 4843619 h 6471290"/>
              <a:gd name="connsiteX226" fmla="*/ 4247835 w 6998756"/>
              <a:gd name="connsiteY226" fmla="*/ 5135145 h 6471290"/>
              <a:gd name="connsiteX227" fmla="*/ 4024115 w 6998756"/>
              <a:gd name="connsiteY227" fmla="*/ 5366186 h 6471290"/>
              <a:gd name="connsiteX228" fmla="*/ 3995623 w 6998756"/>
              <a:gd name="connsiteY228" fmla="*/ 5389730 h 6471290"/>
              <a:gd name="connsiteX229" fmla="*/ 3986163 w 6998756"/>
              <a:gd name="connsiteY229" fmla="*/ 5416368 h 6471290"/>
              <a:gd name="connsiteX230" fmla="*/ 3928277 w 6998756"/>
              <a:gd name="connsiteY230" fmla="*/ 5472526 h 6471290"/>
              <a:gd name="connsiteX231" fmla="*/ 3844218 w 6998756"/>
              <a:gd name="connsiteY231" fmla="*/ 5544226 h 6471290"/>
              <a:gd name="connsiteX232" fmla="*/ 3792093 w 6998756"/>
              <a:gd name="connsiteY232" fmla="*/ 5571093 h 6471290"/>
              <a:gd name="connsiteX233" fmla="*/ 3759942 w 6998756"/>
              <a:gd name="connsiteY233" fmla="*/ 5620143 h 6471290"/>
              <a:gd name="connsiteX234" fmla="*/ 3706934 w 6998756"/>
              <a:gd name="connsiteY234" fmla="*/ 5663875 h 6471290"/>
              <a:gd name="connsiteX235" fmla="*/ 3702497 w 6998756"/>
              <a:gd name="connsiteY235" fmla="*/ 5667870 h 6471290"/>
              <a:gd name="connsiteX236" fmla="*/ 3518847 w 6998756"/>
              <a:gd name="connsiteY236" fmla="*/ 5785093 h 6471290"/>
              <a:gd name="connsiteX237" fmla="*/ 3488261 w 6998756"/>
              <a:gd name="connsiteY237" fmla="*/ 5884957 h 6471290"/>
              <a:gd name="connsiteX238" fmla="*/ 3464095 w 6998756"/>
              <a:gd name="connsiteY238" fmla="*/ 5942882 h 6471290"/>
              <a:gd name="connsiteX239" fmla="*/ 3313061 w 6998756"/>
              <a:gd name="connsiteY239" fmla="*/ 6082948 h 6471290"/>
              <a:gd name="connsiteX240" fmla="*/ 3245422 w 6998756"/>
              <a:gd name="connsiteY240" fmla="*/ 6163964 h 6471290"/>
              <a:gd name="connsiteX241" fmla="*/ 3153375 w 6998756"/>
              <a:gd name="connsiteY241" fmla="*/ 6226792 h 6471290"/>
              <a:gd name="connsiteX242" fmla="*/ 2961294 w 6998756"/>
              <a:gd name="connsiteY242" fmla="*/ 6343572 h 6471290"/>
              <a:gd name="connsiteX243" fmla="*/ 2810016 w 6998756"/>
              <a:gd name="connsiteY243" fmla="*/ 6407526 h 6471290"/>
              <a:gd name="connsiteX244" fmla="*/ 2738338 w 6998756"/>
              <a:gd name="connsiteY244" fmla="*/ 6323448 h 6471290"/>
              <a:gd name="connsiteX245" fmla="*/ 2694401 w 6998756"/>
              <a:gd name="connsiteY245" fmla="*/ 6274643 h 6471290"/>
              <a:gd name="connsiteX246" fmla="*/ 2721454 w 6998756"/>
              <a:gd name="connsiteY246" fmla="*/ 6242236 h 6471290"/>
              <a:gd name="connsiteX247" fmla="*/ 2735202 w 6998756"/>
              <a:gd name="connsiteY247" fmla="*/ 6221819 h 6471290"/>
              <a:gd name="connsiteX248" fmla="*/ 2738271 w 6998756"/>
              <a:gd name="connsiteY248" fmla="*/ 6082464 h 6471290"/>
              <a:gd name="connsiteX249" fmla="*/ 2735600 w 6998756"/>
              <a:gd name="connsiteY249" fmla="*/ 6052727 h 6471290"/>
              <a:gd name="connsiteX250" fmla="*/ 2676367 w 6998756"/>
              <a:gd name="connsiteY250" fmla="*/ 6053856 h 6471290"/>
              <a:gd name="connsiteX251" fmla="*/ 2666789 w 6998756"/>
              <a:gd name="connsiteY251" fmla="*/ 5913839 h 6471290"/>
              <a:gd name="connsiteX252" fmla="*/ 2777438 w 6998756"/>
              <a:gd name="connsiteY252" fmla="*/ 5737835 h 6471290"/>
              <a:gd name="connsiteX253" fmla="*/ 2784079 w 6998756"/>
              <a:gd name="connsiteY253" fmla="*/ 5691678 h 6471290"/>
              <a:gd name="connsiteX254" fmla="*/ 2720855 w 6998756"/>
              <a:gd name="connsiteY254" fmla="*/ 5688369 h 6471290"/>
              <a:gd name="connsiteX255" fmla="*/ 2653878 w 6998756"/>
              <a:gd name="connsiteY255" fmla="*/ 5756737 h 6471290"/>
              <a:gd name="connsiteX256" fmla="*/ 2519482 w 6998756"/>
              <a:gd name="connsiteY256" fmla="*/ 5901902 h 6471290"/>
              <a:gd name="connsiteX257" fmla="*/ 2506174 w 6998756"/>
              <a:gd name="connsiteY257" fmla="*/ 5913889 h 6471290"/>
              <a:gd name="connsiteX258" fmla="*/ 2400601 w 6998756"/>
              <a:gd name="connsiteY258" fmla="*/ 5992919 h 6471290"/>
              <a:gd name="connsiteX259" fmla="*/ 2004743 w 6998756"/>
              <a:gd name="connsiteY259" fmla="*/ 6449939 h 6471290"/>
              <a:gd name="connsiteX260" fmla="*/ 1957495 w 6998756"/>
              <a:gd name="connsiteY260" fmla="*/ 6464378 h 6471290"/>
              <a:gd name="connsiteX261" fmla="*/ 1947056 w 6998756"/>
              <a:gd name="connsiteY261" fmla="*/ 6421555 h 6471290"/>
              <a:gd name="connsiteX262" fmla="*/ 1974311 w 6998756"/>
              <a:gd name="connsiteY262" fmla="*/ 6304603 h 6471290"/>
              <a:gd name="connsiteX263" fmla="*/ 2027074 w 6998756"/>
              <a:gd name="connsiteY263" fmla="*/ 6184760 h 6471290"/>
              <a:gd name="connsiteX264" fmla="*/ 2092042 w 6998756"/>
              <a:gd name="connsiteY264" fmla="*/ 6074010 h 6471290"/>
              <a:gd name="connsiteX265" fmla="*/ 2045655 w 6998756"/>
              <a:gd name="connsiteY265" fmla="*/ 5991255 h 6471290"/>
              <a:gd name="connsiteX266" fmla="*/ 2017031 w 6998756"/>
              <a:gd name="connsiteY266" fmla="*/ 5972846 h 6471290"/>
              <a:gd name="connsiteX267" fmla="*/ 2043205 w 6998756"/>
              <a:gd name="connsiteY267" fmla="*/ 5957304 h 6471290"/>
              <a:gd name="connsiteX268" fmla="*/ 2089326 w 6998756"/>
              <a:gd name="connsiteY268" fmla="*/ 5883619 h 6471290"/>
              <a:gd name="connsiteX269" fmla="*/ 2027203 w 6998756"/>
              <a:gd name="connsiteY269" fmla="*/ 5859228 h 6471290"/>
              <a:gd name="connsiteX270" fmla="*/ 1930943 w 6998756"/>
              <a:gd name="connsiteY270" fmla="*/ 5921835 h 6471290"/>
              <a:gd name="connsiteX271" fmla="*/ 1904328 w 6998756"/>
              <a:gd name="connsiteY271" fmla="*/ 5945808 h 6471290"/>
              <a:gd name="connsiteX272" fmla="*/ 1893008 w 6998756"/>
              <a:gd name="connsiteY272" fmla="*/ 5919849 h 6471290"/>
              <a:gd name="connsiteX273" fmla="*/ 1860171 w 6998756"/>
              <a:gd name="connsiteY273" fmla="*/ 5901220 h 6471290"/>
              <a:gd name="connsiteX274" fmla="*/ 1681174 w 6998756"/>
              <a:gd name="connsiteY274" fmla="*/ 6010231 h 6471290"/>
              <a:gd name="connsiteX275" fmla="*/ 1649893 w 6998756"/>
              <a:gd name="connsiteY275" fmla="*/ 6043868 h 6471290"/>
              <a:gd name="connsiteX276" fmla="*/ 1622071 w 6998756"/>
              <a:gd name="connsiteY276" fmla="*/ 6065956 h 6471290"/>
              <a:gd name="connsiteX277" fmla="*/ 1540971 w 6998756"/>
              <a:gd name="connsiteY277" fmla="*/ 6160162 h 6471290"/>
              <a:gd name="connsiteX278" fmla="*/ 1544660 w 6998756"/>
              <a:gd name="connsiteY278" fmla="*/ 6175465 h 6471290"/>
              <a:gd name="connsiteX279" fmla="*/ 1529348 w 6998756"/>
              <a:gd name="connsiteY279" fmla="*/ 6179157 h 6471290"/>
              <a:gd name="connsiteX280" fmla="*/ 1506106 w 6998756"/>
              <a:gd name="connsiteY280" fmla="*/ 6217148 h 6471290"/>
              <a:gd name="connsiteX281" fmla="*/ 1502416 w 6998756"/>
              <a:gd name="connsiteY281" fmla="*/ 6201844 h 6471290"/>
              <a:gd name="connsiteX282" fmla="*/ 1501761 w 6998756"/>
              <a:gd name="connsiteY282" fmla="*/ 6194940 h 6471290"/>
              <a:gd name="connsiteX283" fmla="*/ 1514037 w 6998756"/>
              <a:gd name="connsiteY283" fmla="*/ 6182848 h 6471290"/>
              <a:gd name="connsiteX284" fmla="*/ 1501102 w 6998756"/>
              <a:gd name="connsiteY284" fmla="*/ 6187991 h 6471290"/>
              <a:gd name="connsiteX285" fmla="*/ 1501761 w 6998756"/>
              <a:gd name="connsiteY285" fmla="*/ 6194940 h 6471290"/>
              <a:gd name="connsiteX286" fmla="*/ 1484784 w 6998756"/>
              <a:gd name="connsiteY286" fmla="*/ 6211661 h 6471290"/>
              <a:gd name="connsiteX287" fmla="*/ 1409997 w 6998756"/>
              <a:gd name="connsiteY287" fmla="*/ 6288901 h 6471290"/>
              <a:gd name="connsiteX288" fmla="*/ 1511970 w 6998756"/>
              <a:gd name="connsiteY288" fmla="*/ 5984207 h 6471290"/>
              <a:gd name="connsiteX289" fmla="*/ 1538118 w 6998756"/>
              <a:gd name="connsiteY289" fmla="*/ 5938165 h 6471290"/>
              <a:gd name="connsiteX290" fmla="*/ 1548035 w 6998756"/>
              <a:gd name="connsiteY290" fmla="*/ 5889113 h 6471290"/>
              <a:gd name="connsiteX291" fmla="*/ 1598127 w 6998756"/>
              <a:gd name="connsiteY291" fmla="*/ 5739534 h 6471290"/>
              <a:gd name="connsiteX292" fmla="*/ 1482117 w 6998756"/>
              <a:gd name="connsiteY292" fmla="*/ 5775743 h 6471290"/>
              <a:gd name="connsiteX293" fmla="*/ 1436192 w 6998756"/>
              <a:gd name="connsiteY293" fmla="*/ 5764882 h 6471290"/>
              <a:gd name="connsiteX294" fmla="*/ 1440826 w 6998756"/>
              <a:gd name="connsiteY294" fmla="*/ 5676343 h 6471290"/>
              <a:gd name="connsiteX295" fmla="*/ 1463644 w 6998756"/>
              <a:gd name="connsiteY295" fmla="*/ 5563387 h 6471290"/>
              <a:gd name="connsiteX296" fmla="*/ 1461191 w 6998756"/>
              <a:gd name="connsiteY296" fmla="*/ 5529435 h 6471290"/>
              <a:gd name="connsiteX297" fmla="*/ 1422596 w 6998756"/>
              <a:gd name="connsiteY297" fmla="*/ 5540099 h 6471290"/>
              <a:gd name="connsiteX298" fmla="*/ 1395762 w 6998756"/>
              <a:gd name="connsiteY298" fmla="*/ 5568288 h 6471290"/>
              <a:gd name="connsiteX299" fmla="*/ 1198384 w 6998756"/>
              <a:gd name="connsiteY299" fmla="*/ 5786259 h 6471290"/>
              <a:gd name="connsiteX300" fmla="*/ 1083475 w 6998756"/>
              <a:gd name="connsiteY300" fmla="*/ 5801385 h 6471290"/>
              <a:gd name="connsiteX301" fmla="*/ 1028677 w 6998756"/>
              <a:gd name="connsiteY301" fmla="*/ 5798517 h 6471290"/>
              <a:gd name="connsiteX302" fmla="*/ 1011155 w 6998756"/>
              <a:gd name="connsiteY302" fmla="*/ 5810283 h 6471290"/>
              <a:gd name="connsiteX303" fmla="*/ 927957 w 6998756"/>
              <a:gd name="connsiteY303" fmla="*/ 5784790 h 6471290"/>
              <a:gd name="connsiteX304" fmla="*/ 956779 w 6998756"/>
              <a:gd name="connsiteY304" fmla="*/ 5718655 h 6471290"/>
              <a:gd name="connsiteX305" fmla="*/ 1129307 w 6998756"/>
              <a:gd name="connsiteY305" fmla="*/ 5490928 h 6471290"/>
              <a:gd name="connsiteX306" fmla="*/ 1119531 w 6998756"/>
              <a:gd name="connsiteY306" fmla="*/ 5435456 h 6471290"/>
              <a:gd name="connsiteX307" fmla="*/ 1072503 w 6998756"/>
              <a:gd name="connsiteY307" fmla="*/ 5445678 h 6471290"/>
              <a:gd name="connsiteX308" fmla="*/ 979575 w 6998756"/>
              <a:gd name="connsiteY308" fmla="*/ 5525371 h 6471290"/>
              <a:gd name="connsiteX309" fmla="*/ 928994 w 6998756"/>
              <a:gd name="connsiteY309" fmla="*/ 5522724 h 6471290"/>
              <a:gd name="connsiteX310" fmla="*/ 960263 w 6998756"/>
              <a:gd name="connsiteY310" fmla="*/ 5490538 h 6471290"/>
              <a:gd name="connsiteX311" fmla="*/ 986437 w 6998756"/>
              <a:gd name="connsiteY311" fmla="*/ 5474996 h 6471290"/>
              <a:gd name="connsiteX312" fmla="*/ 969776 w 6998756"/>
              <a:gd name="connsiteY312" fmla="*/ 5389568 h 6471290"/>
              <a:gd name="connsiteX313" fmla="*/ 954680 w 6998756"/>
              <a:gd name="connsiteY313" fmla="*/ 5354956 h 6471290"/>
              <a:gd name="connsiteX314" fmla="*/ 1074861 w 6998756"/>
              <a:gd name="connsiteY314" fmla="*/ 5158314 h 6471290"/>
              <a:gd name="connsiteX315" fmla="*/ 1244742 w 6998756"/>
              <a:gd name="connsiteY315" fmla="*/ 4981183 h 6471290"/>
              <a:gd name="connsiteX316" fmla="*/ 1412173 w 6998756"/>
              <a:gd name="connsiteY316" fmla="*/ 4770102 h 6471290"/>
              <a:gd name="connsiteX317" fmla="*/ 1438788 w 6998756"/>
              <a:gd name="connsiteY317" fmla="*/ 4746127 h 6471290"/>
              <a:gd name="connsiteX318" fmla="*/ 1732425 w 6998756"/>
              <a:gd name="connsiteY318" fmla="*/ 4465552 h 6471290"/>
              <a:gd name="connsiteX319" fmla="*/ 1748821 w 6998756"/>
              <a:gd name="connsiteY319" fmla="*/ 4394540 h 6471290"/>
              <a:gd name="connsiteX320" fmla="*/ 1672290 w 6998756"/>
              <a:gd name="connsiteY320" fmla="*/ 4403217 h 6471290"/>
              <a:gd name="connsiteX321" fmla="*/ 1577250 w 6998756"/>
              <a:gd name="connsiteY321" fmla="*/ 4472757 h 6471290"/>
              <a:gd name="connsiteX322" fmla="*/ 1569145 w 6998756"/>
              <a:gd name="connsiteY322" fmla="*/ 4480975 h 6471290"/>
              <a:gd name="connsiteX323" fmla="*/ 1566853 w 6998756"/>
              <a:gd name="connsiteY323" fmla="*/ 4487821 h 6471290"/>
              <a:gd name="connsiteX324" fmla="*/ 1525477 w 6998756"/>
              <a:gd name="connsiteY324" fmla="*/ 4532306 h 6471290"/>
              <a:gd name="connsiteX325" fmla="*/ 1502850 w 6998756"/>
              <a:gd name="connsiteY325" fmla="*/ 4571916 h 6471290"/>
              <a:gd name="connsiteX326" fmla="*/ 1467364 w 6998756"/>
              <a:gd name="connsiteY326" fmla="*/ 4603880 h 6471290"/>
              <a:gd name="connsiteX327" fmla="*/ 1460649 w 6998756"/>
              <a:gd name="connsiteY327" fmla="*/ 4601625 h 6471290"/>
              <a:gd name="connsiteX328" fmla="*/ 1386972 w 6998756"/>
              <a:gd name="connsiteY328" fmla="*/ 4686679 h 6471290"/>
              <a:gd name="connsiteX329" fmla="*/ 1200827 w 6998756"/>
              <a:gd name="connsiteY329" fmla="*/ 4838705 h 6471290"/>
              <a:gd name="connsiteX330" fmla="*/ 1194561 w 6998756"/>
              <a:gd name="connsiteY330" fmla="*/ 4791874 h 6471290"/>
              <a:gd name="connsiteX331" fmla="*/ 915893 w 6998756"/>
              <a:gd name="connsiteY331" fmla="*/ 5083399 h 6471290"/>
              <a:gd name="connsiteX332" fmla="*/ 592502 w 6998756"/>
              <a:gd name="connsiteY332" fmla="*/ 5396799 h 6471290"/>
              <a:gd name="connsiteX333" fmla="*/ 555028 w 6998756"/>
              <a:gd name="connsiteY333" fmla="*/ 5354143 h 6471290"/>
              <a:gd name="connsiteX334" fmla="*/ 510304 w 6998756"/>
              <a:gd name="connsiteY334" fmla="*/ 5376018 h 6471290"/>
              <a:gd name="connsiteX335" fmla="*/ 521730 w 6998756"/>
              <a:gd name="connsiteY335" fmla="*/ 5342708 h 6471290"/>
              <a:gd name="connsiteX336" fmla="*/ 535246 w 6998756"/>
              <a:gd name="connsiteY336" fmla="*/ 5325010 h 6471290"/>
              <a:gd name="connsiteX337" fmla="*/ 560189 w 6998756"/>
              <a:gd name="connsiteY337" fmla="*/ 5274003 h 6471290"/>
              <a:gd name="connsiteX338" fmla="*/ 577882 w 6998756"/>
              <a:gd name="connsiteY338" fmla="*/ 5287525 h 6471290"/>
              <a:gd name="connsiteX339" fmla="*/ 607002 w 6998756"/>
              <a:gd name="connsiteY339" fmla="*/ 5267739 h 6471290"/>
              <a:gd name="connsiteX340" fmla="*/ 595575 w 6998756"/>
              <a:gd name="connsiteY340" fmla="*/ 5301047 h 6471290"/>
              <a:gd name="connsiteX341" fmla="*/ 582059 w 6998756"/>
              <a:gd name="connsiteY341" fmla="*/ 5318746 h 6471290"/>
              <a:gd name="connsiteX342" fmla="*/ 764028 w 6998756"/>
              <a:gd name="connsiteY342" fmla="*/ 5135499 h 6471290"/>
              <a:gd name="connsiteX343" fmla="*/ 1044783 w 6998756"/>
              <a:gd name="connsiteY343" fmla="*/ 4859584 h 6471290"/>
              <a:gd name="connsiteX344" fmla="*/ 1163352 w 6998756"/>
              <a:gd name="connsiteY344" fmla="*/ 4796049 h 6471290"/>
              <a:gd name="connsiteX345" fmla="*/ 1240268 w 6998756"/>
              <a:gd name="connsiteY345" fmla="*/ 4658638 h 6471290"/>
              <a:gd name="connsiteX346" fmla="*/ 1308875 w 6998756"/>
              <a:gd name="connsiteY346" fmla="*/ 4611223 h 6471290"/>
              <a:gd name="connsiteX347" fmla="*/ 1328941 w 6998756"/>
              <a:gd name="connsiteY347" fmla="*/ 4593105 h 6471290"/>
              <a:gd name="connsiteX348" fmla="*/ 1163695 w 6998756"/>
              <a:gd name="connsiteY348" fmla="*/ 4712707 h 6471290"/>
              <a:gd name="connsiteX349" fmla="*/ 971403 w 6998756"/>
              <a:gd name="connsiteY349" fmla="*/ 4873868 h 6471290"/>
              <a:gd name="connsiteX350" fmla="*/ 767779 w 6998756"/>
              <a:gd name="connsiteY350" fmla="*/ 4968905 h 6471290"/>
              <a:gd name="connsiteX351" fmla="*/ 720089 w 6998756"/>
              <a:gd name="connsiteY351" fmla="*/ 4991775 h 6471290"/>
              <a:gd name="connsiteX352" fmla="*/ 527126 w 6998756"/>
              <a:gd name="connsiteY352" fmla="*/ 5125420 h 6471290"/>
              <a:gd name="connsiteX353" fmla="*/ 391825 w 6998756"/>
              <a:gd name="connsiteY353" fmla="*/ 5207124 h 6471290"/>
              <a:gd name="connsiteX354" fmla="*/ 319287 w 6998756"/>
              <a:gd name="connsiteY354" fmla="*/ 5220239 h 6471290"/>
              <a:gd name="connsiteX355" fmla="*/ 301522 w 6998756"/>
              <a:gd name="connsiteY355" fmla="*/ 5155892 h 6471290"/>
              <a:gd name="connsiteX356" fmla="*/ 421703 w 6998756"/>
              <a:gd name="connsiteY356" fmla="*/ 4959251 h 6471290"/>
              <a:gd name="connsiteX357" fmla="*/ 218080 w 6998756"/>
              <a:gd name="connsiteY357" fmla="*/ 5054288 h 6471290"/>
              <a:gd name="connsiteX358" fmla="*/ 179262 w 6998756"/>
              <a:gd name="connsiteY358" fmla="*/ 5069167 h 6471290"/>
              <a:gd name="connsiteX359" fmla="*/ 176812 w 6998756"/>
              <a:gd name="connsiteY359" fmla="*/ 5035217 h 6471290"/>
              <a:gd name="connsiteX360" fmla="*/ 153507 w 6998756"/>
              <a:gd name="connsiteY360" fmla="*/ 4995946 h 6471290"/>
              <a:gd name="connsiteX361" fmla="*/ 118242 w 6998756"/>
              <a:gd name="connsiteY361" fmla="*/ 5023697 h 6471290"/>
              <a:gd name="connsiteX362" fmla="*/ 69672 w 6998756"/>
              <a:gd name="connsiteY362" fmla="*/ 5063432 h 6471290"/>
              <a:gd name="connsiteX363" fmla="*/ 0 w 6998756"/>
              <a:gd name="connsiteY363" fmla="*/ 5021735 h 6471290"/>
              <a:gd name="connsiteX364" fmla="*/ 60557 w 6998756"/>
              <a:gd name="connsiteY364" fmla="*/ 4995310 h 6471290"/>
              <a:gd name="connsiteX365" fmla="*/ 86066 w 6998756"/>
              <a:gd name="connsiteY365" fmla="*/ 4992417 h 6471290"/>
              <a:gd name="connsiteX366" fmla="*/ 45021 w 6998756"/>
              <a:gd name="connsiteY366" fmla="*/ 4969131 h 6471290"/>
              <a:gd name="connsiteX367" fmla="*/ 39016 w 6998756"/>
              <a:gd name="connsiteY367" fmla="*/ 4922312 h 6471290"/>
              <a:gd name="connsiteX368" fmla="*/ 52986 w 6998756"/>
              <a:gd name="connsiteY368" fmla="*/ 4897675 h 6471290"/>
              <a:gd name="connsiteX369" fmla="*/ 83327 w 6998756"/>
              <a:gd name="connsiteY369" fmla="*/ 4721697 h 6471290"/>
              <a:gd name="connsiteX370" fmla="*/ 134968 w 6998756"/>
              <a:gd name="connsiteY370" fmla="*/ 4542607 h 6471290"/>
              <a:gd name="connsiteX371" fmla="*/ 149820 w 6998756"/>
              <a:gd name="connsiteY371" fmla="*/ 4501107 h 6471290"/>
              <a:gd name="connsiteX372" fmla="*/ 185721 w 6998756"/>
              <a:gd name="connsiteY372" fmla="*/ 4380380 h 6471290"/>
              <a:gd name="connsiteX373" fmla="*/ 168840 w 6998756"/>
              <a:gd name="connsiteY373" fmla="*/ 4299168 h 6471290"/>
              <a:gd name="connsiteX374" fmla="*/ 176363 w 6998756"/>
              <a:gd name="connsiteY374" fmla="*/ 4236145 h 6471290"/>
              <a:gd name="connsiteX375" fmla="*/ 182566 w 6998756"/>
              <a:gd name="connsiteY375" fmla="*/ 4198422 h 6471290"/>
              <a:gd name="connsiteX376" fmla="*/ 174797 w 6998756"/>
              <a:gd name="connsiteY376" fmla="*/ 4185330 h 6471290"/>
              <a:gd name="connsiteX377" fmla="*/ 209819 w 6998756"/>
              <a:gd name="connsiteY377" fmla="*/ 4081470 h 6471290"/>
              <a:gd name="connsiteX378" fmla="*/ 208252 w 6998756"/>
              <a:gd name="connsiteY378" fmla="*/ 4030654 h 6471290"/>
              <a:gd name="connsiteX379" fmla="*/ 264570 w 6998756"/>
              <a:gd name="connsiteY379" fmla="*/ 3923679 h 6471290"/>
              <a:gd name="connsiteX380" fmla="*/ 400974 w 6998756"/>
              <a:gd name="connsiteY380" fmla="*/ 3820896 h 6471290"/>
              <a:gd name="connsiteX381" fmla="*/ 414499 w 6998756"/>
              <a:gd name="connsiteY381" fmla="*/ 3804693 h 6471290"/>
              <a:gd name="connsiteX382" fmla="*/ 570169 w 6998756"/>
              <a:gd name="connsiteY382" fmla="*/ 3576085 h 6471290"/>
              <a:gd name="connsiteX383" fmla="*/ 739142 w 6998756"/>
              <a:gd name="connsiteY383" fmla="*/ 3335491 h 6471290"/>
              <a:gd name="connsiteX384" fmla="*/ 977767 w 6998756"/>
              <a:gd name="connsiteY384" fmla="*/ 3056263 h 6471290"/>
              <a:gd name="connsiteX385" fmla="*/ 1185315 w 6998756"/>
              <a:gd name="connsiteY385" fmla="*/ 2724678 h 6471290"/>
              <a:gd name="connsiteX386" fmla="*/ 1185956 w 6998756"/>
              <a:gd name="connsiteY386" fmla="*/ 2631700 h 6471290"/>
              <a:gd name="connsiteX387" fmla="*/ 1184401 w 6998756"/>
              <a:gd name="connsiteY387" fmla="*/ 2626072 h 6471290"/>
              <a:gd name="connsiteX388" fmla="*/ 1173243 w 6998756"/>
              <a:gd name="connsiteY388" fmla="*/ 2644084 h 6471290"/>
              <a:gd name="connsiteX389" fmla="*/ 1169705 w 6998756"/>
              <a:gd name="connsiteY389" fmla="*/ 2689893 h 6471290"/>
              <a:gd name="connsiteX390" fmla="*/ 1086684 w 6998756"/>
              <a:gd name="connsiteY390" fmla="*/ 2779583 h 6471290"/>
              <a:gd name="connsiteX391" fmla="*/ 1047140 w 6998756"/>
              <a:gd name="connsiteY391" fmla="*/ 2827845 h 6471290"/>
              <a:gd name="connsiteX392" fmla="*/ 940529 w 6998756"/>
              <a:gd name="connsiteY392" fmla="*/ 3056720 h 6471290"/>
              <a:gd name="connsiteX393" fmla="*/ 893738 w 6998756"/>
              <a:gd name="connsiteY393" fmla="*/ 3101877 h 6471290"/>
              <a:gd name="connsiteX394" fmla="*/ 900556 w 6998756"/>
              <a:gd name="connsiteY394" fmla="*/ 2977811 h 6471290"/>
              <a:gd name="connsiteX395" fmla="*/ 946920 w 6998756"/>
              <a:gd name="connsiteY395" fmla="*/ 2805484 h 6471290"/>
              <a:gd name="connsiteX396" fmla="*/ 1007991 w 6998756"/>
              <a:gd name="connsiteY396" fmla="*/ 2702956 h 6471290"/>
              <a:gd name="connsiteX397" fmla="*/ 1061846 w 6998756"/>
              <a:gd name="connsiteY397" fmla="*/ 2635301 h 6471290"/>
              <a:gd name="connsiteX398" fmla="*/ 1065180 w 6998756"/>
              <a:gd name="connsiteY398" fmla="*/ 2629726 h 6471290"/>
              <a:gd name="connsiteX399" fmla="*/ 1069875 w 6998756"/>
              <a:gd name="connsiteY399" fmla="*/ 2618870 h 6471290"/>
              <a:gd name="connsiteX400" fmla="*/ 1072037 w 6998756"/>
              <a:gd name="connsiteY400" fmla="*/ 2618260 h 6471290"/>
              <a:gd name="connsiteX401" fmla="*/ 1076372 w 6998756"/>
              <a:gd name="connsiteY401" fmla="*/ 2611011 h 6471290"/>
              <a:gd name="connsiteX402" fmla="*/ 1076437 w 6998756"/>
              <a:gd name="connsiteY402" fmla="*/ 2603702 h 6471290"/>
              <a:gd name="connsiteX403" fmla="*/ 1069875 w 6998756"/>
              <a:gd name="connsiteY403" fmla="*/ 2618870 h 6471290"/>
              <a:gd name="connsiteX404" fmla="*/ 1063474 w 6998756"/>
              <a:gd name="connsiteY404" fmla="*/ 2620676 h 6471290"/>
              <a:gd name="connsiteX405" fmla="*/ 1048509 w 6998756"/>
              <a:gd name="connsiteY405" fmla="*/ 2622678 h 6471290"/>
              <a:gd name="connsiteX406" fmla="*/ 1074434 w 6998756"/>
              <a:gd name="connsiteY406" fmla="*/ 2588731 h 6471290"/>
              <a:gd name="connsiteX407" fmla="*/ 1072430 w 6998756"/>
              <a:gd name="connsiteY407" fmla="*/ 2573759 h 6471290"/>
              <a:gd name="connsiteX408" fmla="*/ 1087395 w 6998756"/>
              <a:gd name="connsiteY408" fmla="*/ 2571757 h 6471290"/>
              <a:gd name="connsiteX409" fmla="*/ 1359603 w 6998756"/>
              <a:gd name="connsiteY409" fmla="*/ 2215307 h 6471290"/>
              <a:gd name="connsiteX410" fmla="*/ 1627804 w 6998756"/>
              <a:gd name="connsiteY410" fmla="*/ 1828915 h 6471290"/>
              <a:gd name="connsiteX411" fmla="*/ 1659738 w 6998756"/>
              <a:gd name="connsiteY411" fmla="*/ 1839882 h 6471290"/>
              <a:gd name="connsiteX412" fmla="*/ 1761434 w 6998756"/>
              <a:gd name="connsiteY412" fmla="*/ 1689119 h 6471290"/>
              <a:gd name="connsiteX413" fmla="*/ 1933950 w 6998756"/>
              <a:gd name="connsiteY413" fmla="*/ 1498403 h 6471290"/>
              <a:gd name="connsiteX414" fmla="*/ 2112475 w 6998756"/>
              <a:gd name="connsiteY414" fmla="*/ 1352601 h 6471290"/>
              <a:gd name="connsiteX415" fmla="*/ 2112772 w 6998756"/>
              <a:gd name="connsiteY415" fmla="*/ 1386849 h 6471290"/>
              <a:gd name="connsiteX416" fmla="*/ 2115875 w 6998756"/>
              <a:gd name="connsiteY416" fmla="*/ 1392643 h 6471290"/>
              <a:gd name="connsiteX417" fmla="*/ 2368381 w 6998756"/>
              <a:gd name="connsiteY417" fmla="*/ 1113415 h 6471290"/>
              <a:gd name="connsiteX418" fmla="*/ 2372963 w 6998756"/>
              <a:gd name="connsiteY418" fmla="*/ 1120035 h 6471290"/>
              <a:gd name="connsiteX419" fmla="*/ 2380065 w 6998756"/>
              <a:gd name="connsiteY419" fmla="*/ 1123576 h 6471290"/>
              <a:gd name="connsiteX420" fmla="*/ 2385743 w 6998756"/>
              <a:gd name="connsiteY420" fmla="*/ 1117924 h 6471290"/>
              <a:gd name="connsiteX421" fmla="*/ 2695893 w 6998756"/>
              <a:gd name="connsiteY421" fmla="*/ 817356 h 6471290"/>
              <a:gd name="connsiteX422" fmla="*/ 2731833 w 6998756"/>
              <a:gd name="connsiteY422" fmla="*/ 858265 h 6471290"/>
              <a:gd name="connsiteX423" fmla="*/ 2774726 w 6998756"/>
              <a:gd name="connsiteY423" fmla="*/ 837287 h 6471290"/>
              <a:gd name="connsiteX424" fmla="*/ 2774108 w 6998756"/>
              <a:gd name="connsiteY424" fmla="*/ 846894 h 6471290"/>
              <a:gd name="connsiteX425" fmla="*/ 2767188 w 6998756"/>
              <a:gd name="connsiteY425" fmla="*/ 861843 h 6471290"/>
              <a:gd name="connsiteX426" fmla="*/ 2872754 w 6998756"/>
              <a:gd name="connsiteY426" fmla="*/ 766749 h 6471290"/>
              <a:gd name="connsiteX427" fmla="*/ 3000067 w 6998756"/>
              <a:gd name="connsiteY427" fmla="*/ 676175 h 6471290"/>
              <a:gd name="connsiteX428" fmla="*/ 3027122 w 6998756"/>
              <a:gd name="connsiteY428" fmla="*/ 643768 h 6471290"/>
              <a:gd name="connsiteX429" fmla="*/ 3127576 w 6998756"/>
              <a:gd name="connsiteY429" fmla="*/ 501053 h 6471290"/>
              <a:gd name="connsiteX430" fmla="*/ 3302819 w 6998756"/>
              <a:gd name="connsiteY430" fmla="*/ 463719 h 6471290"/>
              <a:gd name="connsiteX431" fmla="*/ 3349649 w 6998756"/>
              <a:gd name="connsiteY431" fmla="*/ 538040 h 6471290"/>
              <a:gd name="connsiteX432" fmla="*/ 3290926 w 6998756"/>
              <a:gd name="connsiteY432" fmla="*/ 771722 h 6471290"/>
              <a:gd name="connsiteX433" fmla="*/ 3284726 w 6998756"/>
              <a:gd name="connsiteY433" fmla="*/ 809448 h 6471290"/>
              <a:gd name="connsiteX434" fmla="*/ 3331534 w 6998756"/>
              <a:gd name="connsiteY434" fmla="*/ 803443 h 6471290"/>
              <a:gd name="connsiteX435" fmla="*/ 3421571 w 6998756"/>
              <a:gd name="connsiteY435" fmla="*/ 698234 h 6471290"/>
              <a:gd name="connsiteX436" fmla="*/ 3767311 w 6998756"/>
              <a:gd name="connsiteY436" fmla="*/ 310461 h 6471290"/>
              <a:gd name="connsiteX437" fmla="*/ 3837621 w 6998756"/>
              <a:gd name="connsiteY437" fmla="*/ 259179 h 6471290"/>
              <a:gd name="connsiteX438" fmla="*/ 3883987 w 6998756"/>
              <a:gd name="connsiteY438" fmla="*/ 261605 h 6471290"/>
              <a:gd name="connsiteX439" fmla="*/ 3913493 w 6998756"/>
              <a:gd name="connsiteY439" fmla="*/ 263149 h 6471290"/>
              <a:gd name="connsiteX440" fmla="*/ 4000022 w 6998756"/>
              <a:gd name="connsiteY440" fmla="*/ 305729 h 6471290"/>
              <a:gd name="connsiteX441" fmla="*/ 4007791 w 6998756"/>
              <a:gd name="connsiteY441" fmla="*/ 318818 h 6471290"/>
              <a:gd name="connsiteX442" fmla="*/ 4025798 w 6998756"/>
              <a:gd name="connsiteY442" fmla="*/ 459279 h 6471290"/>
              <a:gd name="connsiteX443" fmla="*/ 4011832 w 6998756"/>
              <a:gd name="connsiteY443" fmla="*/ 483913 h 6471290"/>
              <a:gd name="connsiteX444" fmla="*/ 4065987 w 6998756"/>
              <a:gd name="connsiteY444" fmla="*/ 579758 h 6471290"/>
              <a:gd name="connsiteX445" fmla="*/ 4074639 w 6998756"/>
              <a:gd name="connsiteY445" fmla="*/ 575982 h 6471290"/>
              <a:gd name="connsiteX446" fmla="*/ 4189966 w 6998756"/>
              <a:gd name="connsiteY446" fmla="*/ 472096 h 6471290"/>
              <a:gd name="connsiteX447" fmla="*/ 4274024 w 6998756"/>
              <a:gd name="connsiteY447" fmla="*/ 400396 h 6471290"/>
              <a:gd name="connsiteX448" fmla="*/ 4242487 w 6998756"/>
              <a:gd name="connsiteY448" fmla="*/ 276141 h 6471290"/>
              <a:gd name="connsiteX449" fmla="*/ 4264444 w 6998756"/>
              <a:gd name="connsiteY449" fmla="*/ 260379 h 6471290"/>
              <a:gd name="connsiteX450" fmla="*/ 4267336 w 6998756"/>
              <a:gd name="connsiteY450" fmla="*/ 285896 h 6471290"/>
              <a:gd name="connsiteX451" fmla="*/ 4265129 w 6998756"/>
              <a:gd name="connsiteY451" fmla="*/ 328059 h 6471290"/>
              <a:gd name="connsiteX452" fmla="*/ 4291965 w 6998756"/>
              <a:gd name="connsiteY452" fmla="*/ 299870 h 6471290"/>
              <a:gd name="connsiteX453" fmla="*/ 4324535 w 6998756"/>
              <a:gd name="connsiteY453" fmla="*/ 162056 h 6471290"/>
              <a:gd name="connsiteX454" fmla="*/ 4426778 w 6998756"/>
              <a:gd name="connsiteY454" fmla="*/ 65942 h 6471290"/>
              <a:gd name="connsiteX455" fmla="*/ 4457387 w 6998756"/>
              <a:gd name="connsiteY455" fmla="*/ 46404 h 6471290"/>
              <a:gd name="connsiteX456" fmla="*/ 4540121 w 6998756"/>
              <a:gd name="connsiteY456" fmla="*/ 0 h 647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6998756" h="6471290">
                <a:moveTo>
                  <a:pt x="4043260" y="5264682"/>
                </a:moveTo>
                <a:lnTo>
                  <a:pt x="4031821" y="5270785"/>
                </a:lnTo>
                <a:lnTo>
                  <a:pt x="4032292" y="5276701"/>
                </a:lnTo>
                <a:lnTo>
                  <a:pt x="4034244" y="5274954"/>
                </a:lnTo>
                <a:close/>
                <a:moveTo>
                  <a:pt x="4177955" y="5062815"/>
                </a:moveTo>
                <a:cubicBezTo>
                  <a:pt x="4165309" y="5062153"/>
                  <a:pt x="4148007" y="5069704"/>
                  <a:pt x="4151119" y="5091007"/>
                </a:cubicBezTo>
                <a:cubicBezTo>
                  <a:pt x="4152025" y="5154471"/>
                  <a:pt x="4116761" y="5182219"/>
                  <a:pt x="4049761" y="5170256"/>
                </a:cubicBezTo>
                <a:cubicBezTo>
                  <a:pt x="4041330" y="5169815"/>
                  <a:pt x="4032902" y="5169374"/>
                  <a:pt x="4024029" y="5177366"/>
                </a:cubicBezTo>
                <a:cubicBezTo>
                  <a:pt x="4019594" y="5181361"/>
                  <a:pt x="4019153" y="5189794"/>
                  <a:pt x="4022926" y="5198446"/>
                </a:cubicBezTo>
                <a:cubicBezTo>
                  <a:pt x="4028696" y="5209318"/>
                  <a:pt x="4050384" y="5218908"/>
                  <a:pt x="4060897" y="5230028"/>
                </a:cubicBezTo>
                <a:lnTo>
                  <a:pt x="4066183" y="5238570"/>
                </a:lnTo>
                <a:lnTo>
                  <a:pt x="4079684" y="5223190"/>
                </a:lnTo>
                <a:cubicBezTo>
                  <a:pt x="4090779" y="5207802"/>
                  <a:pt x="4097014" y="5195050"/>
                  <a:pt x="4095970" y="5187245"/>
                </a:cubicBezTo>
                <a:cubicBezTo>
                  <a:pt x="4124046" y="5159654"/>
                  <a:pt x="4153358" y="5133882"/>
                  <a:pt x="4182101" y="5109429"/>
                </a:cubicBezTo>
                <a:lnTo>
                  <a:pt x="4237020" y="5063016"/>
                </a:lnTo>
                <a:lnTo>
                  <a:pt x="4212822" y="5065367"/>
                </a:lnTo>
                <a:cubicBezTo>
                  <a:pt x="4201623" y="5064847"/>
                  <a:pt x="4189546" y="5063421"/>
                  <a:pt x="4177955" y="5062815"/>
                </a:cubicBezTo>
                <a:close/>
                <a:moveTo>
                  <a:pt x="5215197" y="4051921"/>
                </a:moveTo>
                <a:lnTo>
                  <a:pt x="5209287" y="4054961"/>
                </a:lnTo>
                <a:cubicBezTo>
                  <a:pt x="5153974" y="4089720"/>
                  <a:pt x="5108650" y="4138080"/>
                  <a:pt x="5077055" y="4196673"/>
                </a:cubicBezTo>
                <a:cubicBezTo>
                  <a:pt x="5058428" y="4229520"/>
                  <a:pt x="5031816" y="4253493"/>
                  <a:pt x="5001206" y="4273031"/>
                </a:cubicBezTo>
                <a:cubicBezTo>
                  <a:pt x="4961728" y="4300560"/>
                  <a:pt x="4925801" y="4340956"/>
                  <a:pt x="4886981" y="4355836"/>
                </a:cubicBezTo>
                <a:cubicBezTo>
                  <a:pt x="4822431" y="4377825"/>
                  <a:pt x="4789839" y="4435308"/>
                  <a:pt x="4737493" y="4466390"/>
                </a:cubicBezTo>
                <a:cubicBezTo>
                  <a:pt x="4711319" y="4481932"/>
                  <a:pt x="4693355" y="4502129"/>
                  <a:pt x="4675172" y="4526545"/>
                </a:cubicBezTo>
                <a:cubicBezTo>
                  <a:pt x="4607090" y="4615993"/>
                  <a:pt x="4523035" y="4687693"/>
                  <a:pt x="4419003" y="4737211"/>
                </a:cubicBezTo>
                <a:cubicBezTo>
                  <a:pt x="4410354" y="4740984"/>
                  <a:pt x="4397488" y="4744539"/>
                  <a:pt x="4405257" y="4757629"/>
                </a:cubicBezTo>
                <a:cubicBezTo>
                  <a:pt x="4428559" y="4796899"/>
                  <a:pt x="4397951" y="4816437"/>
                  <a:pt x="4375773" y="4836413"/>
                </a:cubicBezTo>
                <a:cubicBezTo>
                  <a:pt x="4322766" y="4880144"/>
                  <a:pt x="4302375" y="4946722"/>
                  <a:pt x="4253140" y="4999107"/>
                </a:cubicBezTo>
                <a:cubicBezTo>
                  <a:pt x="4259469" y="5019520"/>
                  <a:pt x="4260831" y="5033861"/>
                  <a:pt x="4258591" y="5043850"/>
                </a:cubicBezTo>
                <a:lnTo>
                  <a:pt x="4255556" y="5047350"/>
                </a:lnTo>
                <a:lnTo>
                  <a:pt x="4264823" y="5039519"/>
                </a:lnTo>
                <a:cubicBezTo>
                  <a:pt x="4316428" y="4994875"/>
                  <a:pt x="4358541" y="4953487"/>
                  <a:pt x="4376726" y="4911330"/>
                </a:cubicBezTo>
                <a:cubicBezTo>
                  <a:pt x="4446392" y="4838448"/>
                  <a:pt x="4437054" y="4887368"/>
                  <a:pt x="4495294" y="4847795"/>
                </a:cubicBezTo>
                <a:cubicBezTo>
                  <a:pt x="4564961" y="4774914"/>
                  <a:pt x="4531664" y="4763479"/>
                  <a:pt x="4572211" y="4710384"/>
                </a:cubicBezTo>
                <a:cubicBezTo>
                  <a:pt x="4675174" y="4648937"/>
                  <a:pt x="4729237" y="4578144"/>
                  <a:pt x="4769783" y="4525049"/>
                </a:cubicBezTo>
                <a:cubicBezTo>
                  <a:pt x="4810330" y="4471954"/>
                  <a:pt x="4848789" y="4403248"/>
                  <a:pt x="4934059" y="4328278"/>
                </a:cubicBezTo>
                <a:cubicBezTo>
                  <a:pt x="4965268" y="4324103"/>
                  <a:pt x="4994388" y="4304317"/>
                  <a:pt x="4982961" y="4337626"/>
                </a:cubicBezTo>
                <a:cubicBezTo>
                  <a:pt x="5031832" y="4287389"/>
                  <a:pt x="5074006" y="4239041"/>
                  <a:pt x="5112069" y="4191493"/>
                </a:cubicBezTo>
                <a:close/>
                <a:moveTo>
                  <a:pt x="1421611" y="2211251"/>
                </a:moveTo>
                <a:lnTo>
                  <a:pt x="1365366" y="2295734"/>
                </a:lnTo>
                <a:lnTo>
                  <a:pt x="1342943" y="2329145"/>
                </a:lnTo>
                <a:lnTo>
                  <a:pt x="1346081" y="2326178"/>
                </a:lnTo>
                <a:cubicBezTo>
                  <a:pt x="1369478" y="2303601"/>
                  <a:pt x="1381483" y="2267561"/>
                  <a:pt x="1416062" y="2254923"/>
                </a:cubicBezTo>
                <a:cubicBezTo>
                  <a:pt x="1426414" y="2250780"/>
                  <a:pt x="1429104" y="2236489"/>
                  <a:pt x="1424962" y="2226134"/>
                </a:cubicBezTo>
                <a:close/>
                <a:moveTo>
                  <a:pt x="1507160" y="2090249"/>
                </a:moveTo>
                <a:lnTo>
                  <a:pt x="1456732" y="2158498"/>
                </a:lnTo>
                <a:lnTo>
                  <a:pt x="1438688" y="2185602"/>
                </a:lnTo>
                <a:lnTo>
                  <a:pt x="1453739" y="2174973"/>
                </a:lnTo>
                <a:cubicBezTo>
                  <a:pt x="1467196" y="2163579"/>
                  <a:pt x="1506954" y="2178903"/>
                  <a:pt x="1497217" y="2133545"/>
                </a:cubicBezTo>
                <a:cubicBezTo>
                  <a:pt x="1494939" y="2124848"/>
                  <a:pt x="1502288" y="2114698"/>
                  <a:pt x="1506065" y="2103875"/>
                </a:cubicBezTo>
                <a:close/>
                <a:moveTo>
                  <a:pt x="2705909" y="892212"/>
                </a:moveTo>
                <a:cubicBezTo>
                  <a:pt x="2635088" y="932168"/>
                  <a:pt x="2527384" y="1038015"/>
                  <a:pt x="2531391" y="1067958"/>
                </a:cubicBezTo>
                <a:lnTo>
                  <a:pt x="2527236" y="1071711"/>
                </a:lnTo>
                <a:lnTo>
                  <a:pt x="2540897" y="1082319"/>
                </a:lnTo>
                <a:cubicBezTo>
                  <a:pt x="2563518" y="1093016"/>
                  <a:pt x="2587723" y="1084769"/>
                  <a:pt x="2608179" y="1057301"/>
                </a:cubicBezTo>
                <a:cubicBezTo>
                  <a:pt x="2608179" y="1057301"/>
                  <a:pt x="2608400" y="1053087"/>
                  <a:pt x="2608400" y="1053087"/>
                </a:cubicBezTo>
                <a:cubicBezTo>
                  <a:pt x="2623699" y="1023236"/>
                  <a:pt x="2641772" y="995909"/>
                  <a:pt x="2661800" y="970335"/>
                </a:cubicBezTo>
                <a:lnTo>
                  <a:pt x="2701077" y="926778"/>
                </a:lnTo>
                <a:lnTo>
                  <a:pt x="2690340" y="932395"/>
                </a:lnTo>
                <a:cubicBezTo>
                  <a:pt x="2685228" y="936889"/>
                  <a:pt x="2681987" y="941132"/>
                  <a:pt x="2681987" y="941132"/>
                </a:cubicBezTo>
                <a:cubicBezTo>
                  <a:pt x="2665019" y="928163"/>
                  <a:pt x="2679984" y="926160"/>
                  <a:pt x="2692947" y="909186"/>
                </a:cubicBezTo>
                <a:cubicBezTo>
                  <a:pt x="2692947" y="909186"/>
                  <a:pt x="2692947" y="909186"/>
                  <a:pt x="2705909" y="892212"/>
                </a:cubicBezTo>
                <a:close/>
                <a:moveTo>
                  <a:pt x="4540121" y="0"/>
                </a:moveTo>
                <a:cubicBezTo>
                  <a:pt x="4561196" y="1103"/>
                  <a:pt x="4619788" y="92954"/>
                  <a:pt x="4614250" y="118030"/>
                </a:cubicBezTo>
                <a:cubicBezTo>
                  <a:pt x="4583663" y="217897"/>
                  <a:pt x="4553078" y="317761"/>
                  <a:pt x="4522491" y="417627"/>
                </a:cubicBezTo>
                <a:cubicBezTo>
                  <a:pt x="4512739" y="442482"/>
                  <a:pt x="4494996" y="458465"/>
                  <a:pt x="4470146" y="448710"/>
                </a:cubicBezTo>
                <a:cubicBezTo>
                  <a:pt x="4441081" y="438732"/>
                  <a:pt x="4455051" y="414097"/>
                  <a:pt x="4460369" y="393237"/>
                </a:cubicBezTo>
                <a:cubicBezTo>
                  <a:pt x="4461251" y="376371"/>
                  <a:pt x="4474780" y="360168"/>
                  <a:pt x="4471888" y="334651"/>
                </a:cubicBezTo>
                <a:cubicBezTo>
                  <a:pt x="4401138" y="394365"/>
                  <a:pt x="4372095" y="464716"/>
                  <a:pt x="4346608" y="547938"/>
                </a:cubicBezTo>
                <a:cubicBezTo>
                  <a:pt x="4389640" y="533279"/>
                  <a:pt x="4395401" y="503987"/>
                  <a:pt x="4409589" y="475135"/>
                </a:cubicBezTo>
                <a:cubicBezTo>
                  <a:pt x="4414468" y="462707"/>
                  <a:pt x="4423338" y="454715"/>
                  <a:pt x="4439977" y="459814"/>
                </a:cubicBezTo>
                <a:cubicBezTo>
                  <a:pt x="4456618" y="464913"/>
                  <a:pt x="4468822" y="474006"/>
                  <a:pt x="4472154" y="491091"/>
                </a:cubicBezTo>
                <a:cubicBezTo>
                  <a:pt x="4475267" y="512394"/>
                  <a:pt x="4462621" y="511732"/>
                  <a:pt x="4449975" y="511071"/>
                </a:cubicBezTo>
                <a:cubicBezTo>
                  <a:pt x="4424243" y="518179"/>
                  <a:pt x="4423581" y="530826"/>
                  <a:pt x="4431129" y="548132"/>
                </a:cubicBezTo>
                <a:cubicBezTo>
                  <a:pt x="4454656" y="583187"/>
                  <a:pt x="4440465" y="612038"/>
                  <a:pt x="4430269" y="645326"/>
                </a:cubicBezTo>
                <a:cubicBezTo>
                  <a:pt x="4424952" y="666188"/>
                  <a:pt x="4416299" y="669964"/>
                  <a:pt x="4395666" y="660427"/>
                </a:cubicBezTo>
                <a:cubicBezTo>
                  <a:pt x="4375032" y="650893"/>
                  <a:pt x="4373488" y="680406"/>
                  <a:pt x="4373488" y="680406"/>
                </a:cubicBezTo>
                <a:cubicBezTo>
                  <a:pt x="4422966" y="704132"/>
                  <a:pt x="4399243" y="753625"/>
                  <a:pt x="4414559" y="784020"/>
                </a:cubicBezTo>
                <a:cubicBezTo>
                  <a:pt x="4418552" y="788458"/>
                  <a:pt x="4418552" y="788458"/>
                  <a:pt x="4422767" y="788678"/>
                </a:cubicBezTo>
                <a:cubicBezTo>
                  <a:pt x="4448720" y="777354"/>
                  <a:pt x="4424311" y="759165"/>
                  <a:pt x="4429411" y="742520"/>
                </a:cubicBezTo>
                <a:cubicBezTo>
                  <a:pt x="4430294" y="725655"/>
                  <a:pt x="4439163" y="717665"/>
                  <a:pt x="4451809" y="718327"/>
                </a:cubicBezTo>
                <a:cubicBezTo>
                  <a:pt x="4464455" y="718989"/>
                  <a:pt x="4468229" y="727641"/>
                  <a:pt x="4467567" y="740289"/>
                </a:cubicBezTo>
                <a:cubicBezTo>
                  <a:pt x="4473347" y="791325"/>
                  <a:pt x="4449846" y="836601"/>
                  <a:pt x="4442321" y="899623"/>
                </a:cubicBezTo>
                <a:cubicBezTo>
                  <a:pt x="4482683" y="855230"/>
                  <a:pt x="4513954" y="823044"/>
                  <a:pt x="4556766" y="812602"/>
                </a:cubicBezTo>
                <a:cubicBezTo>
                  <a:pt x="4565418" y="808826"/>
                  <a:pt x="4570294" y="796399"/>
                  <a:pt x="4566521" y="787747"/>
                </a:cubicBezTo>
                <a:cubicBezTo>
                  <a:pt x="4556523" y="736490"/>
                  <a:pt x="4595782" y="713176"/>
                  <a:pt x="4618624" y="680552"/>
                </a:cubicBezTo>
                <a:cubicBezTo>
                  <a:pt x="4660531" y="606643"/>
                  <a:pt x="4749267" y="607061"/>
                  <a:pt x="4803157" y="546465"/>
                </a:cubicBezTo>
                <a:cubicBezTo>
                  <a:pt x="4821340" y="522049"/>
                  <a:pt x="4850405" y="532027"/>
                  <a:pt x="4865500" y="566639"/>
                </a:cubicBezTo>
                <a:cubicBezTo>
                  <a:pt x="4888144" y="618555"/>
                  <a:pt x="4928086" y="662925"/>
                  <a:pt x="4903482" y="729279"/>
                </a:cubicBezTo>
                <a:cubicBezTo>
                  <a:pt x="4897944" y="754358"/>
                  <a:pt x="4921908" y="780978"/>
                  <a:pt x="4937665" y="802942"/>
                </a:cubicBezTo>
                <a:cubicBezTo>
                  <a:pt x="4965405" y="838216"/>
                  <a:pt x="4968076" y="867949"/>
                  <a:pt x="4940801" y="904573"/>
                </a:cubicBezTo>
                <a:cubicBezTo>
                  <a:pt x="4926831" y="929208"/>
                  <a:pt x="4903991" y="961834"/>
                  <a:pt x="4928178" y="984237"/>
                </a:cubicBezTo>
                <a:cubicBezTo>
                  <a:pt x="4960574" y="1011301"/>
                  <a:pt x="4991183" y="991763"/>
                  <a:pt x="5017798" y="967790"/>
                </a:cubicBezTo>
                <a:cubicBezTo>
                  <a:pt x="5083891" y="916287"/>
                  <a:pt x="5149985" y="864787"/>
                  <a:pt x="5223627" y="830590"/>
                </a:cubicBezTo>
                <a:cubicBezTo>
                  <a:pt x="5249580" y="819266"/>
                  <a:pt x="5266440" y="820148"/>
                  <a:pt x="5273324" y="850102"/>
                </a:cubicBezTo>
                <a:cubicBezTo>
                  <a:pt x="5272662" y="862749"/>
                  <a:pt x="5276438" y="871405"/>
                  <a:pt x="5288860" y="876281"/>
                </a:cubicBezTo>
                <a:cubicBezTo>
                  <a:pt x="5346548" y="904667"/>
                  <a:pt x="5347453" y="968131"/>
                  <a:pt x="5291114" y="994777"/>
                </a:cubicBezTo>
                <a:cubicBezTo>
                  <a:pt x="5226122" y="1025198"/>
                  <a:pt x="5172673" y="1077360"/>
                  <a:pt x="5099915" y="1094692"/>
                </a:cubicBezTo>
                <a:cubicBezTo>
                  <a:pt x="5082834" y="1098027"/>
                  <a:pt x="5073741" y="1110234"/>
                  <a:pt x="5072638" y="1131316"/>
                </a:cubicBezTo>
                <a:cubicBezTo>
                  <a:pt x="5066438" y="1169039"/>
                  <a:pt x="5032055" y="1179925"/>
                  <a:pt x="4999438" y="1157078"/>
                </a:cubicBezTo>
                <a:cubicBezTo>
                  <a:pt x="4987013" y="1152201"/>
                  <a:pt x="4974808" y="1143107"/>
                  <a:pt x="4965718" y="1155314"/>
                </a:cubicBezTo>
                <a:cubicBezTo>
                  <a:pt x="4952410" y="1167301"/>
                  <a:pt x="4960400" y="1176175"/>
                  <a:pt x="4968387" y="1185048"/>
                </a:cubicBezTo>
                <a:cubicBezTo>
                  <a:pt x="4988580" y="1203016"/>
                  <a:pt x="4983704" y="1215443"/>
                  <a:pt x="4962187" y="1222775"/>
                </a:cubicBezTo>
                <a:cubicBezTo>
                  <a:pt x="4914497" y="1245644"/>
                  <a:pt x="4960863" y="1248071"/>
                  <a:pt x="4968630" y="1261160"/>
                </a:cubicBezTo>
                <a:cubicBezTo>
                  <a:pt x="4942238" y="1280918"/>
                  <a:pt x="4912070" y="1292022"/>
                  <a:pt x="4897659" y="1325090"/>
                </a:cubicBezTo>
                <a:cubicBezTo>
                  <a:pt x="4892562" y="1341734"/>
                  <a:pt x="4866170" y="1361493"/>
                  <a:pt x="4890576" y="1379681"/>
                </a:cubicBezTo>
                <a:cubicBezTo>
                  <a:pt x="4910768" y="1397647"/>
                  <a:pt x="4943606" y="1416277"/>
                  <a:pt x="4970001" y="1396521"/>
                </a:cubicBezTo>
                <a:cubicBezTo>
                  <a:pt x="5001052" y="1368552"/>
                  <a:pt x="5052294" y="1358548"/>
                  <a:pt x="5066042" y="1338131"/>
                </a:cubicBezTo>
                <a:cubicBezTo>
                  <a:pt x="5098856" y="1276431"/>
                  <a:pt x="5162965" y="1262875"/>
                  <a:pt x="5203548" y="1214266"/>
                </a:cubicBezTo>
                <a:cubicBezTo>
                  <a:pt x="5253223" y="1153449"/>
                  <a:pt x="5334633" y="1132344"/>
                  <a:pt x="5384308" y="1071528"/>
                </a:cubicBezTo>
                <a:cubicBezTo>
                  <a:pt x="5393179" y="1063534"/>
                  <a:pt x="5410039" y="1064417"/>
                  <a:pt x="5422686" y="1065079"/>
                </a:cubicBezTo>
                <a:cubicBezTo>
                  <a:pt x="5443980" y="1061965"/>
                  <a:pt x="5473266" y="1067726"/>
                  <a:pt x="5458392" y="1028897"/>
                </a:cubicBezTo>
                <a:cubicBezTo>
                  <a:pt x="5454839" y="1016028"/>
                  <a:pt x="5467925" y="1008258"/>
                  <a:pt x="5476575" y="1004483"/>
                </a:cubicBezTo>
                <a:cubicBezTo>
                  <a:pt x="5561979" y="987813"/>
                  <a:pt x="5599893" y="909469"/>
                  <a:pt x="5665325" y="870617"/>
                </a:cubicBezTo>
                <a:cubicBezTo>
                  <a:pt x="5757150" y="812005"/>
                  <a:pt x="5817685" y="705252"/>
                  <a:pt x="5929480" y="668826"/>
                </a:cubicBezTo>
                <a:cubicBezTo>
                  <a:pt x="5946561" y="665491"/>
                  <a:pt x="5959870" y="653505"/>
                  <a:pt x="5977391" y="641737"/>
                </a:cubicBezTo>
                <a:cubicBezTo>
                  <a:pt x="5993369" y="659484"/>
                  <a:pt x="5992266" y="680566"/>
                  <a:pt x="6012458" y="698534"/>
                </a:cubicBezTo>
                <a:cubicBezTo>
                  <a:pt x="6049070" y="725816"/>
                  <a:pt x="6054190" y="789499"/>
                  <a:pt x="6022477" y="830120"/>
                </a:cubicBezTo>
                <a:cubicBezTo>
                  <a:pt x="5995644" y="858310"/>
                  <a:pt x="5956604" y="877405"/>
                  <a:pt x="5954177" y="923784"/>
                </a:cubicBezTo>
                <a:cubicBezTo>
                  <a:pt x="5953294" y="940649"/>
                  <a:pt x="5932219" y="939546"/>
                  <a:pt x="5919354" y="943099"/>
                </a:cubicBezTo>
                <a:cubicBezTo>
                  <a:pt x="5881197" y="945331"/>
                  <a:pt x="5854585" y="969303"/>
                  <a:pt x="5827969" y="993278"/>
                </a:cubicBezTo>
                <a:cubicBezTo>
                  <a:pt x="5805792" y="1013258"/>
                  <a:pt x="5796697" y="1025464"/>
                  <a:pt x="5820886" y="1047868"/>
                </a:cubicBezTo>
                <a:cubicBezTo>
                  <a:pt x="5828874" y="1056742"/>
                  <a:pt x="5832429" y="1069611"/>
                  <a:pt x="5823556" y="1077603"/>
                </a:cubicBezTo>
                <a:cubicBezTo>
                  <a:pt x="5810028" y="1093807"/>
                  <a:pt x="5798047" y="1080495"/>
                  <a:pt x="5790056" y="1071622"/>
                </a:cubicBezTo>
                <a:cubicBezTo>
                  <a:pt x="5757660" y="1044559"/>
                  <a:pt x="5739917" y="1060541"/>
                  <a:pt x="5725727" y="1089395"/>
                </a:cubicBezTo>
                <a:cubicBezTo>
                  <a:pt x="5683821" y="1163301"/>
                  <a:pt x="5637918" y="1232769"/>
                  <a:pt x="5575820" y="1288707"/>
                </a:cubicBezTo>
                <a:cubicBezTo>
                  <a:pt x="5548984" y="1316899"/>
                  <a:pt x="5571628" y="1368816"/>
                  <a:pt x="5520164" y="1383033"/>
                </a:cubicBezTo>
                <a:cubicBezTo>
                  <a:pt x="5515950" y="1382813"/>
                  <a:pt x="5523496" y="1400119"/>
                  <a:pt x="5527489" y="1404557"/>
                </a:cubicBezTo>
                <a:cubicBezTo>
                  <a:pt x="5543468" y="1422304"/>
                  <a:pt x="5560327" y="1423186"/>
                  <a:pt x="5577629" y="1415637"/>
                </a:cubicBezTo>
                <a:cubicBezTo>
                  <a:pt x="5590495" y="1412083"/>
                  <a:pt x="5612011" y="1404751"/>
                  <a:pt x="5600251" y="1387225"/>
                </a:cubicBezTo>
                <a:cubicBezTo>
                  <a:pt x="5589148" y="1357050"/>
                  <a:pt x="5610665" y="1349722"/>
                  <a:pt x="5628408" y="1333739"/>
                </a:cubicBezTo>
                <a:cubicBezTo>
                  <a:pt x="5689847" y="1290449"/>
                  <a:pt x="5763046" y="1264686"/>
                  <a:pt x="5808728" y="1199431"/>
                </a:cubicBezTo>
                <a:cubicBezTo>
                  <a:pt x="5822475" y="1179012"/>
                  <a:pt x="5838894" y="1188328"/>
                  <a:pt x="5855534" y="1193424"/>
                </a:cubicBezTo>
                <a:cubicBezTo>
                  <a:pt x="5888371" y="1212054"/>
                  <a:pt x="5910110" y="1200509"/>
                  <a:pt x="5932730" y="1172099"/>
                </a:cubicBezTo>
                <a:cubicBezTo>
                  <a:pt x="5968877" y="1127486"/>
                  <a:pt x="5998382" y="1129030"/>
                  <a:pt x="6029455" y="1181389"/>
                </a:cubicBezTo>
                <a:cubicBezTo>
                  <a:pt x="6045212" y="1203351"/>
                  <a:pt x="6050309" y="1186707"/>
                  <a:pt x="6058961" y="1182933"/>
                </a:cubicBezTo>
                <a:cubicBezTo>
                  <a:pt x="6102876" y="1151410"/>
                  <a:pt x="6146792" y="1119885"/>
                  <a:pt x="6186713" y="1083924"/>
                </a:cubicBezTo>
                <a:cubicBezTo>
                  <a:pt x="6270771" y="1012223"/>
                  <a:pt x="6366810" y="953833"/>
                  <a:pt x="6438885" y="868823"/>
                </a:cubicBezTo>
                <a:cubicBezTo>
                  <a:pt x="6484346" y="807785"/>
                  <a:pt x="6557987" y="773589"/>
                  <a:pt x="6623641" y="730519"/>
                </a:cubicBezTo>
                <a:cubicBezTo>
                  <a:pt x="6645598" y="714757"/>
                  <a:pt x="6654470" y="706767"/>
                  <a:pt x="6660010" y="681689"/>
                </a:cubicBezTo>
                <a:cubicBezTo>
                  <a:pt x="6669764" y="656834"/>
                  <a:pt x="6672412" y="606238"/>
                  <a:pt x="6725441" y="642837"/>
                </a:cubicBezTo>
                <a:cubicBezTo>
                  <a:pt x="6737646" y="651929"/>
                  <a:pt x="6755168" y="640164"/>
                  <a:pt x="6751613" y="627295"/>
                </a:cubicBezTo>
                <a:cubicBezTo>
                  <a:pt x="6733627" y="567165"/>
                  <a:pt x="6784870" y="557163"/>
                  <a:pt x="6811706" y="528973"/>
                </a:cubicBezTo>
                <a:cubicBezTo>
                  <a:pt x="6833884" y="508996"/>
                  <a:pt x="6855841" y="493234"/>
                  <a:pt x="6877801" y="477473"/>
                </a:cubicBezTo>
                <a:cubicBezTo>
                  <a:pt x="6921274" y="454379"/>
                  <a:pt x="6937693" y="463695"/>
                  <a:pt x="6939481" y="510294"/>
                </a:cubicBezTo>
                <a:cubicBezTo>
                  <a:pt x="6943035" y="523163"/>
                  <a:pt x="6938378" y="531376"/>
                  <a:pt x="6950581" y="540469"/>
                </a:cubicBezTo>
                <a:cubicBezTo>
                  <a:pt x="6995844" y="563977"/>
                  <a:pt x="7014713" y="607241"/>
                  <a:pt x="6983000" y="647858"/>
                </a:cubicBezTo>
                <a:cubicBezTo>
                  <a:pt x="6932665" y="721326"/>
                  <a:pt x="6882326" y="794791"/>
                  <a:pt x="6803806" y="841415"/>
                </a:cubicBezTo>
                <a:cubicBezTo>
                  <a:pt x="6782070" y="852961"/>
                  <a:pt x="6760334" y="864505"/>
                  <a:pt x="6750800" y="885146"/>
                </a:cubicBezTo>
                <a:cubicBezTo>
                  <a:pt x="6703575" y="979914"/>
                  <a:pt x="6627725" y="1056272"/>
                  <a:pt x="6556314" y="1128634"/>
                </a:cubicBezTo>
                <a:cubicBezTo>
                  <a:pt x="6516392" y="1164593"/>
                  <a:pt x="6480465" y="1204992"/>
                  <a:pt x="6498231" y="1269339"/>
                </a:cubicBezTo>
                <a:cubicBezTo>
                  <a:pt x="6501342" y="1290638"/>
                  <a:pt x="6487595" y="1311059"/>
                  <a:pt x="6469852" y="1327041"/>
                </a:cubicBezTo>
                <a:cubicBezTo>
                  <a:pt x="6461200" y="1330816"/>
                  <a:pt x="6456545" y="1339027"/>
                  <a:pt x="6464533" y="1347902"/>
                </a:cubicBezTo>
                <a:cubicBezTo>
                  <a:pt x="6472743" y="1352558"/>
                  <a:pt x="6481171" y="1352999"/>
                  <a:pt x="6485609" y="1349005"/>
                </a:cubicBezTo>
                <a:cubicBezTo>
                  <a:pt x="6534620" y="1300836"/>
                  <a:pt x="6579420" y="1252448"/>
                  <a:pt x="6644411" y="1222027"/>
                </a:cubicBezTo>
                <a:cubicBezTo>
                  <a:pt x="6675217" y="1117945"/>
                  <a:pt x="6783022" y="1077082"/>
                  <a:pt x="6838236" y="991187"/>
                </a:cubicBezTo>
                <a:cubicBezTo>
                  <a:pt x="6842671" y="987193"/>
                  <a:pt x="6842892" y="982976"/>
                  <a:pt x="6847327" y="978980"/>
                </a:cubicBezTo>
                <a:cubicBezTo>
                  <a:pt x="6869066" y="967435"/>
                  <a:pt x="6883695" y="930149"/>
                  <a:pt x="6916313" y="952996"/>
                </a:cubicBezTo>
                <a:cubicBezTo>
                  <a:pt x="6948929" y="975843"/>
                  <a:pt x="6926310" y="1004253"/>
                  <a:pt x="6916557" y="1029108"/>
                </a:cubicBezTo>
                <a:cubicBezTo>
                  <a:pt x="6906140" y="1066614"/>
                  <a:pt x="6883301" y="1099241"/>
                  <a:pt x="6852471" y="1122993"/>
                </a:cubicBezTo>
                <a:cubicBezTo>
                  <a:pt x="6789928" y="1187365"/>
                  <a:pt x="6751795" y="1269925"/>
                  <a:pt x="6693469" y="1334515"/>
                </a:cubicBezTo>
                <a:cubicBezTo>
                  <a:pt x="6675506" y="1354715"/>
                  <a:pt x="6699253" y="1385551"/>
                  <a:pt x="6685063" y="1414403"/>
                </a:cubicBezTo>
                <a:cubicBezTo>
                  <a:pt x="6675088" y="1443475"/>
                  <a:pt x="6673543" y="1472990"/>
                  <a:pt x="6719467" y="1483848"/>
                </a:cubicBezTo>
                <a:cubicBezTo>
                  <a:pt x="6744538" y="1489389"/>
                  <a:pt x="6734562" y="1518460"/>
                  <a:pt x="6725030" y="1539101"/>
                </a:cubicBezTo>
                <a:cubicBezTo>
                  <a:pt x="6715716" y="1555523"/>
                  <a:pt x="6702629" y="1563295"/>
                  <a:pt x="6686430" y="1549764"/>
                </a:cubicBezTo>
                <a:cubicBezTo>
                  <a:pt x="6678443" y="1540889"/>
                  <a:pt x="6666460" y="1527580"/>
                  <a:pt x="6648717" y="1543562"/>
                </a:cubicBezTo>
                <a:cubicBezTo>
                  <a:pt x="6652931" y="1543783"/>
                  <a:pt x="6656706" y="1552435"/>
                  <a:pt x="6656706" y="1552435"/>
                </a:cubicBezTo>
                <a:cubicBezTo>
                  <a:pt x="6717283" y="1606338"/>
                  <a:pt x="6711303" y="1639848"/>
                  <a:pt x="6642098" y="1670048"/>
                </a:cubicBezTo>
                <a:cubicBezTo>
                  <a:pt x="6620360" y="1681594"/>
                  <a:pt x="6582868" y="1671177"/>
                  <a:pt x="6577326" y="1696254"/>
                </a:cubicBezTo>
                <a:cubicBezTo>
                  <a:pt x="6566249" y="1746406"/>
                  <a:pt x="6538310" y="1795678"/>
                  <a:pt x="6544095" y="1846714"/>
                </a:cubicBezTo>
                <a:cubicBezTo>
                  <a:pt x="6547206" y="1868014"/>
                  <a:pt x="6554754" y="1885320"/>
                  <a:pt x="6537011" y="1901303"/>
                </a:cubicBezTo>
                <a:cubicBezTo>
                  <a:pt x="6510175" y="1929493"/>
                  <a:pt x="6539240" y="1939471"/>
                  <a:pt x="6555879" y="1944567"/>
                </a:cubicBezTo>
                <a:cubicBezTo>
                  <a:pt x="6584944" y="1954545"/>
                  <a:pt x="6629962" y="1901939"/>
                  <a:pt x="6623078" y="1871985"/>
                </a:cubicBezTo>
                <a:cubicBezTo>
                  <a:pt x="6615749" y="1850464"/>
                  <a:pt x="6616411" y="1837814"/>
                  <a:pt x="6634154" y="1821831"/>
                </a:cubicBezTo>
                <a:cubicBezTo>
                  <a:pt x="6651897" y="1805849"/>
                  <a:pt x="6690935" y="1786755"/>
                  <a:pt x="6641457" y="1763026"/>
                </a:cubicBezTo>
                <a:cubicBezTo>
                  <a:pt x="6633250" y="1758367"/>
                  <a:pt x="6637905" y="1750156"/>
                  <a:pt x="6642561" y="1741943"/>
                </a:cubicBezTo>
                <a:cubicBezTo>
                  <a:pt x="6677384" y="1722629"/>
                  <a:pt x="6696255" y="1765893"/>
                  <a:pt x="6730196" y="1763441"/>
                </a:cubicBezTo>
                <a:cubicBezTo>
                  <a:pt x="6747056" y="1764323"/>
                  <a:pt x="6733307" y="1784744"/>
                  <a:pt x="6728210" y="1801388"/>
                </a:cubicBezTo>
                <a:cubicBezTo>
                  <a:pt x="6718014" y="1834677"/>
                  <a:pt x="6682749" y="1862424"/>
                  <a:pt x="6701837" y="1901474"/>
                </a:cubicBezTo>
                <a:cubicBezTo>
                  <a:pt x="6705834" y="1905909"/>
                  <a:pt x="6701175" y="1914123"/>
                  <a:pt x="6696741" y="1918119"/>
                </a:cubicBezTo>
                <a:cubicBezTo>
                  <a:pt x="6622658" y="1960747"/>
                  <a:pt x="6642873" y="2059044"/>
                  <a:pt x="6589424" y="2111206"/>
                </a:cubicBezTo>
                <a:cubicBezTo>
                  <a:pt x="6576118" y="2123193"/>
                  <a:pt x="6571018" y="2139837"/>
                  <a:pt x="6557714" y="2151823"/>
                </a:cubicBezTo>
                <a:cubicBezTo>
                  <a:pt x="6513796" y="2183348"/>
                  <a:pt x="6490515" y="2224409"/>
                  <a:pt x="6467011" y="2269684"/>
                </a:cubicBezTo>
                <a:cubicBezTo>
                  <a:pt x="6462135" y="2282111"/>
                  <a:pt x="6453264" y="2290102"/>
                  <a:pt x="6448386" y="2302532"/>
                </a:cubicBezTo>
                <a:cubicBezTo>
                  <a:pt x="6446842" y="2332044"/>
                  <a:pt x="6358989" y="2314764"/>
                  <a:pt x="6410695" y="2376658"/>
                </a:cubicBezTo>
                <a:cubicBezTo>
                  <a:pt x="6430447" y="2403058"/>
                  <a:pt x="6424244" y="2440784"/>
                  <a:pt x="6456420" y="2472061"/>
                </a:cubicBezTo>
                <a:cubicBezTo>
                  <a:pt x="6492592" y="2507777"/>
                  <a:pt x="6498373" y="2558813"/>
                  <a:pt x="6466440" y="2603647"/>
                </a:cubicBezTo>
                <a:cubicBezTo>
                  <a:pt x="6379736" y="2725942"/>
                  <a:pt x="6297025" y="2852672"/>
                  <a:pt x="6189907" y="2961216"/>
                </a:cubicBezTo>
                <a:cubicBezTo>
                  <a:pt x="6154200" y="2997398"/>
                  <a:pt x="6114279" y="3033360"/>
                  <a:pt x="6082567" y="3073977"/>
                </a:cubicBezTo>
                <a:cubicBezTo>
                  <a:pt x="6059727" y="3106604"/>
                  <a:pt x="6012478" y="3121043"/>
                  <a:pt x="5977654" y="3140358"/>
                </a:cubicBezTo>
                <a:cubicBezTo>
                  <a:pt x="5960353" y="3147910"/>
                  <a:pt x="5947045" y="3159895"/>
                  <a:pt x="5941728" y="3180757"/>
                </a:cubicBezTo>
                <a:cubicBezTo>
                  <a:pt x="5908251" y="3255104"/>
                  <a:pt x="5866785" y="3320579"/>
                  <a:pt x="5812234" y="3393823"/>
                </a:cubicBezTo>
                <a:cubicBezTo>
                  <a:pt x="5845733" y="3399804"/>
                  <a:pt x="5874797" y="3409780"/>
                  <a:pt x="5904080" y="3415541"/>
                </a:cubicBezTo>
                <a:cubicBezTo>
                  <a:pt x="5920720" y="3420640"/>
                  <a:pt x="5937800" y="3417306"/>
                  <a:pt x="5942679" y="3404878"/>
                </a:cubicBezTo>
                <a:cubicBezTo>
                  <a:pt x="5963070" y="3338300"/>
                  <a:pt x="6057344" y="3313640"/>
                  <a:pt x="6049112" y="3228653"/>
                </a:cubicBezTo>
                <a:cubicBezTo>
                  <a:pt x="6092366" y="3209777"/>
                  <a:pt x="6071929" y="3115698"/>
                  <a:pt x="6159785" y="3132978"/>
                </a:cubicBezTo>
                <a:cubicBezTo>
                  <a:pt x="6184854" y="3138518"/>
                  <a:pt x="6191276" y="3096578"/>
                  <a:pt x="6213234" y="3080816"/>
                </a:cubicBezTo>
                <a:cubicBezTo>
                  <a:pt x="6301065" y="3017768"/>
                  <a:pt x="6348069" y="2927217"/>
                  <a:pt x="6370445" y="2822695"/>
                </a:cubicBezTo>
                <a:cubicBezTo>
                  <a:pt x="6380641" y="2789407"/>
                  <a:pt x="6398384" y="2773423"/>
                  <a:pt x="6432104" y="2775188"/>
                </a:cubicBezTo>
                <a:cubicBezTo>
                  <a:pt x="6454745" y="2827107"/>
                  <a:pt x="6439676" y="2872823"/>
                  <a:pt x="6407522" y="2921874"/>
                </a:cubicBezTo>
                <a:cubicBezTo>
                  <a:pt x="6366497" y="2978915"/>
                  <a:pt x="6354095" y="3054365"/>
                  <a:pt x="6329489" y="3120722"/>
                </a:cubicBezTo>
                <a:cubicBezTo>
                  <a:pt x="6314197" y="3170655"/>
                  <a:pt x="6291136" y="3207497"/>
                  <a:pt x="6243225" y="3234583"/>
                </a:cubicBezTo>
                <a:cubicBezTo>
                  <a:pt x="6182230" y="3269442"/>
                  <a:pt x="6157181" y="3344230"/>
                  <a:pt x="6099959" y="3387741"/>
                </a:cubicBezTo>
                <a:cubicBezTo>
                  <a:pt x="6095303" y="3395954"/>
                  <a:pt x="6090425" y="3408382"/>
                  <a:pt x="6081996" y="3407941"/>
                </a:cubicBezTo>
                <a:cubicBezTo>
                  <a:pt x="6018548" y="3408848"/>
                  <a:pt x="6015459" y="3467875"/>
                  <a:pt x="5992399" y="3504717"/>
                </a:cubicBezTo>
                <a:cubicBezTo>
                  <a:pt x="5964902" y="3545556"/>
                  <a:pt x="5925422" y="3573085"/>
                  <a:pt x="5885943" y="3600612"/>
                </a:cubicBezTo>
                <a:cubicBezTo>
                  <a:pt x="5877290" y="3604388"/>
                  <a:pt x="5876849" y="3612820"/>
                  <a:pt x="5880626" y="3621474"/>
                </a:cubicBezTo>
                <a:cubicBezTo>
                  <a:pt x="5879081" y="3650986"/>
                  <a:pt x="5849354" y="3653659"/>
                  <a:pt x="5845802" y="3640788"/>
                </a:cubicBezTo>
                <a:cubicBezTo>
                  <a:pt x="5826710" y="3601741"/>
                  <a:pt x="5808527" y="3626155"/>
                  <a:pt x="5791004" y="3637920"/>
                </a:cubicBezTo>
                <a:cubicBezTo>
                  <a:pt x="5760174" y="3661676"/>
                  <a:pt x="5741108" y="3702955"/>
                  <a:pt x="5698297" y="3713397"/>
                </a:cubicBezTo>
                <a:cubicBezTo>
                  <a:pt x="5685430" y="3716952"/>
                  <a:pt x="5680332" y="3733596"/>
                  <a:pt x="5683886" y="3746465"/>
                </a:cubicBezTo>
                <a:cubicBezTo>
                  <a:pt x="5694766" y="3780856"/>
                  <a:pt x="5673029" y="3792402"/>
                  <a:pt x="5642861" y="3803509"/>
                </a:cubicBezTo>
                <a:cubicBezTo>
                  <a:pt x="5625340" y="3815274"/>
                  <a:pt x="5580077" y="3791765"/>
                  <a:pt x="5585639" y="3847018"/>
                </a:cubicBezTo>
                <a:cubicBezTo>
                  <a:pt x="5588750" y="3868319"/>
                  <a:pt x="5545275" y="3891412"/>
                  <a:pt x="5581668" y="3922911"/>
                </a:cubicBezTo>
                <a:cubicBezTo>
                  <a:pt x="5593870" y="3932003"/>
                  <a:pt x="5576128" y="3947985"/>
                  <a:pt x="5567258" y="3955979"/>
                </a:cubicBezTo>
                <a:cubicBezTo>
                  <a:pt x="5540862" y="3975734"/>
                  <a:pt x="5506700" y="3982403"/>
                  <a:pt x="5496065" y="4024123"/>
                </a:cubicBezTo>
                <a:cubicBezTo>
                  <a:pt x="5490966" y="4040768"/>
                  <a:pt x="5474546" y="4031455"/>
                  <a:pt x="5462345" y="4022359"/>
                </a:cubicBezTo>
                <a:cubicBezTo>
                  <a:pt x="5433943" y="3999733"/>
                  <a:pt x="5401325" y="3976888"/>
                  <a:pt x="5372922" y="3954263"/>
                </a:cubicBezTo>
                <a:lnTo>
                  <a:pt x="5366641" y="3949724"/>
                </a:lnTo>
                <a:lnTo>
                  <a:pt x="5317779" y="3990916"/>
                </a:lnTo>
                <a:cubicBezTo>
                  <a:pt x="5301191" y="4104366"/>
                  <a:pt x="5117133" y="4272003"/>
                  <a:pt x="5038128" y="4393804"/>
                </a:cubicBezTo>
                <a:cubicBezTo>
                  <a:pt x="4995493" y="4431289"/>
                  <a:pt x="4993405" y="4415678"/>
                  <a:pt x="5004831" y="4382369"/>
                </a:cubicBezTo>
                <a:cubicBezTo>
                  <a:pt x="4966373" y="4451075"/>
                  <a:pt x="4894618" y="4508346"/>
                  <a:pt x="4898795" y="4539566"/>
                </a:cubicBezTo>
                <a:cubicBezTo>
                  <a:pt x="4815614" y="4630147"/>
                  <a:pt x="4759461" y="4685330"/>
                  <a:pt x="4718915" y="4738425"/>
                </a:cubicBezTo>
                <a:cubicBezTo>
                  <a:pt x="4662764" y="4793608"/>
                  <a:pt x="4620128" y="4831092"/>
                  <a:pt x="4532769" y="4890452"/>
                </a:cubicBezTo>
                <a:cubicBezTo>
                  <a:pt x="4515075" y="4876928"/>
                  <a:pt x="4544195" y="4857142"/>
                  <a:pt x="4526503" y="4843619"/>
                </a:cubicBezTo>
                <a:cubicBezTo>
                  <a:pt x="4414200" y="4953986"/>
                  <a:pt x="4346622" y="5042477"/>
                  <a:pt x="4247835" y="5135145"/>
                </a:cubicBezTo>
                <a:cubicBezTo>
                  <a:pt x="4187016" y="5214788"/>
                  <a:pt x="4116243" y="5286824"/>
                  <a:pt x="4024115" y="5366186"/>
                </a:cubicBezTo>
                <a:lnTo>
                  <a:pt x="3995623" y="5389730"/>
                </a:lnTo>
                <a:lnTo>
                  <a:pt x="3986163" y="5416368"/>
                </a:lnTo>
                <a:cubicBezTo>
                  <a:pt x="3980621" y="5441443"/>
                  <a:pt x="3966875" y="5461863"/>
                  <a:pt x="3928277" y="5472526"/>
                </a:cubicBezTo>
                <a:cubicBezTo>
                  <a:pt x="3898331" y="5479414"/>
                  <a:pt x="3871054" y="5516037"/>
                  <a:pt x="3844218" y="5544226"/>
                </a:cubicBezTo>
                <a:cubicBezTo>
                  <a:pt x="3826696" y="5555992"/>
                  <a:pt x="3813391" y="5567978"/>
                  <a:pt x="3792093" y="5571093"/>
                </a:cubicBezTo>
                <a:cubicBezTo>
                  <a:pt x="3770798" y="5574206"/>
                  <a:pt x="3720438" y="5567343"/>
                  <a:pt x="3759942" y="5620143"/>
                </a:cubicBezTo>
                <a:cubicBezTo>
                  <a:pt x="3726221" y="5618379"/>
                  <a:pt x="3768613" y="5696696"/>
                  <a:pt x="3706934" y="5663875"/>
                </a:cubicBezTo>
                <a:cubicBezTo>
                  <a:pt x="3706934" y="5663875"/>
                  <a:pt x="3702717" y="5663654"/>
                  <a:pt x="3702497" y="5667870"/>
                </a:cubicBezTo>
                <a:cubicBezTo>
                  <a:pt x="3657037" y="5728908"/>
                  <a:pt x="3552985" y="5698095"/>
                  <a:pt x="3518847" y="5785093"/>
                </a:cubicBezTo>
                <a:cubicBezTo>
                  <a:pt x="3508650" y="5818381"/>
                  <a:pt x="3481816" y="5846570"/>
                  <a:pt x="3488261" y="5884957"/>
                </a:cubicBezTo>
                <a:cubicBezTo>
                  <a:pt x="3491151" y="5910476"/>
                  <a:pt x="3477623" y="5926679"/>
                  <a:pt x="3464095" y="5942882"/>
                </a:cubicBezTo>
                <a:cubicBezTo>
                  <a:pt x="3415082" y="5991051"/>
                  <a:pt x="3369844" y="6047872"/>
                  <a:pt x="3313061" y="6082948"/>
                </a:cubicBezTo>
                <a:cubicBezTo>
                  <a:pt x="3278236" y="6102265"/>
                  <a:pt x="3263829" y="6135334"/>
                  <a:pt x="3245422" y="6163964"/>
                </a:cubicBezTo>
                <a:cubicBezTo>
                  <a:pt x="3226576" y="6201028"/>
                  <a:pt x="3195749" y="6224781"/>
                  <a:pt x="3153375" y="6226792"/>
                </a:cubicBezTo>
                <a:cubicBezTo>
                  <a:pt x="3068633" y="6230812"/>
                  <a:pt x="3007197" y="6274101"/>
                  <a:pt x="2961294" y="6343572"/>
                </a:cubicBezTo>
                <a:cubicBezTo>
                  <a:pt x="2924264" y="6405051"/>
                  <a:pt x="2869029" y="6410615"/>
                  <a:pt x="2810016" y="6407526"/>
                </a:cubicBezTo>
                <a:cubicBezTo>
                  <a:pt x="2776295" y="6405762"/>
                  <a:pt x="2732798" y="6348525"/>
                  <a:pt x="2738338" y="6323448"/>
                </a:cubicBezTo>
                <a:cubicBezTo>
                  <a:pt x="2745200" y="6273075"/>
                  <a:pt x="2745200" y="6273075"/>
                  <a:pt x="2694401" y="6274643"/>
                </a:cubicBezTo>
                <a:cubicBezTo>
                  <a:pt x="2691288" y="6253343"/>
                  <a:pt x="2708370" y="6250008"/>
                  <a:pt x="2721454" y="6242236"/>
                </a:cubicBezTo>
                <a:cubicBezTo>
                  <a:pt x="2725892" y="6238243"/>
                  <a:pt x="2743192" y="6230691"/>
                  <a:pt x="2735202" y="6221819"/>
                </a:cubicBezTo>
                <a:cubicBezTo>
                  <a:pt x="2691044" y="6177228"/>
                  <a:pt x="2744272" y="6129283"/>
                  <a:pt x="2738271" y="6082464"/>
                </a:cubicBezTo>
                <a:cubicBezTo>
                  <a:pt x="2738711" y="6074030"/>
                  <a:pt x="2735159" y="6061161"/>
                  <a:pt x="2735600" y="6052727"/>
                </a:cubicBezTo>
                <a:cubicBezTo>
                  <a:pt x="2714743" y="6047410"/>
                  <a:pt x="2675264" y="6074938"/>
                  <a:pt x="2676367" y="6053856"/>
                </a:cubicBezTo>
                <a:cubicBezTo>
                  <a:pt x="2674580" y="6007257"/>
                  <a:pt x="2626206" y="5962449"/>
                  <a:pt x="2666789" y="5913839"/>
                </a:cubicBezTo>
                <a:cubicBezTo>
                  <a:pt x="2711808" y="5861233"/>
                  <a:pt x="2752833" y="5804192"/>
                  <a:pt x="2777438" y="5737835"/>
                </a:cubicBezTo>
                <a:cubicBezTo>
                  <a:pt x="2782535" y="5721190"/>
                  <a:pt x="2800057" y="5709425"/>
                  <a:pt x="2784079" y="5691678"/>
                </a:cubicBezTo>
                <a:cubicBezTo>
                  <a:pt x="2767881" y="5678147"/>
                  <a:pt x="2742592" y="5676823"/>
                  <a:pt x="2720855" y="5688369"/>
                </a:cubicBezTo>
                <a:cubicBezTo>
                  <a:pt x="2694460" y="5708127"/>
                  <a:pt x="2672284" y="5728106"/>
                  <a:pt x="2653878" y="5756737"/>
                </a:cubicBezTo>
                <a:cubicBezTo>
                  <a:pt x="2621283" y="5814219"/>
                  <a:pt x="2572491" y="5858170"/>
                  <a:pt x="2519482" y="5901902"/>
                </a:cubicBezTo>
                <a:cubicBezTo>
                  <a:pt x="2515047" y="5905898"/>
                  <a:pt x="2510171" y="5918325"/>
                  <a:pt x="2506174" y="5913889"/>
                </a:cubicBezTo>
                <a:cubicBezTo>
                  <a:pt x="2443172" y="5906365"/>
                  <a:pt x="2427658" y="5960513"/>
                  <a:pt x="2400601" y="5992919"/>
                </a:cubicBezTo>
                <a:cubicBezTo>
                  <a:pt x="2273974" y="6151176"/>
                  <a:pt x="2114951" y="6282369"/>
                  <a:pt x="2004743" y="6449939"/>
                </a:cubicBezTo>
                <a:cubicBezTo>
                  <a:pt x="1990994" y="6470360"/>
                  <a:pt x="1977907" y="6478129"/>
                  <a:pt x="1957495" y="6464378"/>
                </a:cubicBezTo>
                <a:cubicBezTo>
                  <a:pt x="1941296" y="6450848"/>
                  <a:pt x="1937744" y="6437978"/>
                  <a:pt x="1947056" y="6421555"/>
                </a:cubicBezTo>
                <a:cubicBezTo>
                  <a:pt x="1970119" y="6384711"/>
                  <a:pt x="1972325" y="6342549"/>
                  <a:pt x="1974311" y="6304603"/>
                </a:cubicBezTo>
                <a:cubicBezTo>
                  <a:pt x="1976959" y="6254008"/>
                  <a:pt x="1995805" y="6216946"/>
                  <a:pt x="2027074" y="6184760"/>
                </a:cubicBezTo>
                <a:cubicBezTo>
                  <a:pt x="2054130" y="6152354"/>
                  <a:pt x="2073196" y="6111075"/>
                  <a:pt x="2092042" y="6074010"/>
                </a:cubicBezTo>
                <a:cubicBezTo>
                  <a:pt x="2115986" y="6020301"/>
                  <a:pt x="2087145" y="6006109"/>
                  <a:pt x="2045655" y="5991255"/>
                </a:cubicBezTo>
                <a:cubicBezTo>
                  <a:pt x="2033008" y="5990593"/>
                  <a:pt x="2016148" y="5989710"/>
                  <a:pt x="2017031" y="5972846"/>
                </a:cubicBezTo>
                <a:cubicBezTo>
                  <a:pt x="2017913" y="5955981"/>
                  <a:pt x="2034553" y="5961080"/>
                  <a:pt x="2043205" y="5957304"/>
                </a:cubicBezTo>
                <a:cubicBezTo>
                  <a:pt x="2073594" y="5941983"/>
                  <a:pt x="2088002" y="5908915"/>
                  <a:pt x="2089326" y="5883619"/>
                </a:cubicBezTo>
                <a:cubicBezTo>
                  <a:pt x="2086878" y="5849669"/>
                  <a:pt x="2048500" y="5856114"/>
                  <a:pt x="2027203" y="5859228"/>
                </a:cubicBezTo>
                <a:cubicBezTo>
                  <a:pt x="1984613" y="5865456"/>
                  <a:pt x="1950009" y="5880556"/>
                  <a:pt x="1930943" y="5921835"/>
                </a:cubicBezTo>
                <a:cubicBezTo>
                  <a:pt x="1926288" y="5930046"/>
                  <a:pt x="1921188" y="5946690"/>
                  <a:pt x="1904328" y="5945808"/>
                </a:cubicBezTo>
                <a:cubicBezTo>
                  <a:pt x="1891684" y="5945146"/>
                  <a:pt x="1892567" y="5928281"/>
                  <a:pt x="1893008" y="5919849"/>
                </a:cubicBezTo>
                <a:cubicBezTo>
                  <a:pt x="1889894" y="5898548"/>
                  <a:pt x="1877251" y="5897886"/>
                  <a:pt x="1860171" y="5901220"/>
                </a:cubicBezTo>
                <a:cubicBezTo>
                  <a:pt x="1791406" y="5922987"/>
                  <a:pt x="1726856" y="5944977"/>
                  <a:pt x="1681174" y="6010231"/>
                </a:cubicBezTo>
                <a:cubicBezTo>
                  <a:pt x="1672082" y="6022438"/>
                  <a:pt x="1661465" y="6033509"/>
                  <a:pt x="1649893" y="6043868"/>
                </a:cubicBezTo>
                <a:lnTo>
                  <a:pt x="1622071" y="6065956"/>
                </a:lnTo>
                <a:lnTo>
                  <a:pt x="1540971" y="6160162"/>
                </a:lnTo>
                <a:cubicBezTo>
                  <a:pt x="1544660" y="6175465"/>
                  <a:pt x="1544660" y="6175465"/>
                  <a:pt x="1544660" y="6175465"/>
                </a:cubicBezTo>
                <a:cubicBezTo>
                  <a:pt x="1544660" y="6175465"/>
                  <a:pt x="1529348" y="6179157"/>
                  <a:pt x="1529348" y="6179157"/>
                </a:cubicBezTo>
                <a:cubicBezTo>
                  <a:pt x="1533038" y="6194462"/>
                  <a:pt x="1506106" y="6217148"/>
                  <a:pt x="1506106" y="6217148"/>
                </a:cubicBezTo>
                <a:cubicBezTo>
                  <a:pt x="1494484" y="6236145"/>
                  <a:pt x="1490795" y="6220840"/>
                  <a:pt x="1502416" y="6201844"/>
                </a:cubicBezTo>
                <a:lnTo>
                  <a:pt x="1501761" y="6194940"/>
                </a:lnTo>
                <a:lnTo>
                  <a:pt x="1514037" y="6182848"/>
                </a:lnTo>
                <a:cubicBezTo>
                  <a:pt x="1506382" y="6184694"/>
                  <a:pt x="1502554" y="6185617"/>
                  <a:pt x="1501102" y="6187991"/>
                </a:cubicBezTo>
                <a:lnTo>
                  <a:pt x="1501761" y="6194940"/>
                </a:lnTo>
                <a:lnTo>
                  <a:pt x="1484784" y="6211661"/>
                </a:lnTo>
                <a:cubicBezTo>
                  <a:pt x="1457624" y="6247055"/>
                  <a:pt x="1435730" y="6294843"/>
                  <a:pt x="1409997" y="6288901"/>
                </a:cubicBezTo>
                <a:cubicBezTo>
                  <a:pt x="1476958" y="6163447"/>
                  <a:pt x="1464022" y="6084581"/>
                  <a:pt x="1511970" y="5984207"/>
                </a:cubicBezTo>
                <a:lnTo>
                  <a:pt x="1538118" y="5938165"/>
                </a:lnTo>
                <a:lnTo>
                  <a:pt x="1548035" y="5889113"/>
                </a:lnTo>
                <a:cubicBezTo>
                  <a:pt x="1559112" y="5838960"/>
                  <a:pt x="1574406" y="5789026"/>
                  <a:pt x="1598127" y="5739534"/>
                </a:cubicBezTo>
                <a:cubicBezTo>
                  <a:pt x="1548210" y="5724239"/>
                  <a:pt x="1509613" y="5734902"/>
                  <a:pt x="1482117" y="5775743"/>
                </a:cubicBezTo>
                <a:cubicBezTo>
                  <a:pt x="1459274" y="5808369"/>
                  <a:pt x="1447291" y="5795057"/>
                  <a:pt x="1436192" y="5764882"/>
                </a:cubicBezTo>
                <a:cubicBezTo>
                  <a:pt x="1420876" y="5734487"/>
                  <a:pt x="1439282" y="5705855"/>
                  <a:pt x="1440826" y="5676343"/>
                </a:cubicBezTo>
                <a:cubicBezTo>
                  <a:pt x="1447026" y="5638616"/>
                  <a:pt x="1457440" y="5601112"/>
                  <a:pt x="1463644" y="5563387"/>
                </a:cubicBezTo>
                <a:cubicBezTo>
                  <a:pt x="1464306" y="5550738"/>
                  <a:pt x="1473617" y="5534314"/>
                  <a:pt x="1461191" y="5529435"/>
                </a:cubicBezTo>
                <a:cubicBezTo>
                  <a:pt x="1444773" y="5520123"/>
                  <a:pt x="1431467" y="5532109"/>
                  <a:pt x="1422596" y="5540099"/>
                </a:cubicBezTo>
                <a:cubicBezTo>
                  <a:pt x="1413725" y="5548091"/>
                  <a:pt x="1404631" y="5560299"/>
                  <a:pt x="1395762" y="5568288"/>
                </a:cubicBezTo>
                <a:cubicBezTo>
                  <a:pt x="1332778" y="5641094"/>
                  <a:pt x="1265360" y="5717893"/>
                  <a:pt x="1198384" y="5786259"/>
                </a:cubicBezTo>
                <a:cubicBezTo>
                  <a:pt x="1167334" y="5814228"/>
                  <a:pt x="1128294" y="5833325"/>
                  <a:pt x="1083475" y="5801385"/>
                </a:cubicBezTo>
                <a:cubicBezTo>
                  <a:pt x="1067276" y="5787855"/>
                  <a:pt x="1045979" y="5790966"/>
                  <a:pt x="1028677" y="5798517"/>
                </a:cubicBezTo>
                <a:cubicBezTo>
                  <a:pt x="1024242" y="5802511"/>
                  <a:pt x="1015593" y="5806287"/>
                  <a:pt x="1011155" y="5810283"/>
                </a:cubicBezTo>
                <a:cubicBezTo>
                  <a:pt x="981651" y="5808739"/>
                  <a:pt x="943494" y="5810970"/>
                  <a:pt x="927957" y="5784790"/>
                </a:cubicBezTo>
                <a:cubicBezTo>
                  <a:pt x="912422" y="5758611"/>
                  <a:pt x="934822" y="5734415"/>
                  <a:pt x="956779" y="5718655"/>
                </a:cubicBezTo>
                <a:cubicBezTo>
                  <a:pt x="1027750" y="5654725"/>
                  <a:pt x="1086517" y="5581701"/>
                  <a:pt x="1129307" y="5490928"/>
                </a:cubicBezTo>
                <a:cubicBezTo>
                  <a:pt x="1143276" y="5466293"/>
                  <a:pt x="1135509" y="5453203"/>
                  <a:pt x="1119531" y="5435456"/>
                </a:cubicBezTo>
                <a:cubicBezTo>
                  <a:pt x="1099557" y="5413272"/>
                  <a:pt x="1085810" y="5433691"/>
                  <a:pt x="1072503" y="5445678"/>
                </a:cubicBezTo>
                <a:cubicBezTo>
                  <a:pt x="1041453" y="5473647"/>
                  <a:pt x="1010402" y="5501616"/>
                  <a:pt x="979575" y="5525371"/>
                </a:cubicBezTo>
                <a:cubicBezTo>
                  <a:pt x="962053" y="5537137"/>
                  <a:pt x="940535" y="5544464"/>
                  <a:pt x="928994" y="5522724"/>
                </a:cubicBezTo>
                <a:cubicBezTo>
                  <a:pt x="917452" y="5500980"/>
                  <a:pt x="946957" y="5502524"/>
                  <a:pt x="960263" y="5490538"/>
                </a:cubicBezTo>
                <a:cubicBezTo>
                  <a:pt x="968915" y="5486762"/>
                  <a:pt x="977785" y="5478772"/>
                  <a:pt x="986437" y="5474996"/>
                </a:cubicBezTo>
                <a:cubicBezTo>
                  <a:pt x="1048315" y="5423273"/>
                  <a:pt x="1048535" y="5419058"/>
                  <a:pt x="969776" y="5389568"/>
                </a:cubicBezTo>
                <a:cubicBezTo>
                  <a:pt x="949140" y="5380034"/>
                  <a:pt x="953797" y="5371821"/>
                  <a:pt x="954680" y="5354956"/>
                </a:cubicBezTo>
                <a:cubicBezTo>
                  <a:pt x="971516" y="5275510"/>
                  <a:pt x="996344" y="5204938"/>
                  <a:pt x="1074861" y="5158314"/>
                </a:cubicBezTo>
                <a:cubicBezTo>
                  <a:pt x="1144950" y="5111247"/>
                  <a:pt x="1198840" y="5050652"/>
                  <a:pt x="1244742" y="4981183"/>
                </a:cubicBezTo>
                <a:cubicBezTo>
                  <a:pt x="1295081" y="4907718"/>
                  <a:pt x="1373818" y="4856877"/>
                  <a:pt x="1412173" y="4770102"/>
                </a:cubicBezTo>
                <a:cubicBezTo>
                  <a:pt x="1417049" y="4757675"/>
                  <a:pt x="1430136" y="4749903"/>
                  <a:pt x="1438788" y="4746127"/>
                </a:cubicBezTo>
                <a:cubicBezTo>
                  <a:pt x="1556787" y="4671975"/>
                  <a:pt x="1646605" y="4570983"/>
                  <a:pt x="1732425" y="4465552"/>
                </a:cubicBezTo>
                <a:cubicBezTo>
                  <a:pt x="1750388" y="4445353"/>
                  <a:pt x="1772789" y="4421159"/>
                  <a:pt x="1748821" y="4394540"/>
                </a:cubicBezTo>
                <a:cubicBezTo>
                  <a:pt x="1725078" y="4363700"/>
                  <a:pt x="1698683" y="4383458"/>
                  <a:pt x="1672290" y="4403217"/>
                </a:cubicBezTo>
                <a:cubicBezTo>
                  <a:pt x="1641461" y="4426970"/>
                  <a:pt x="1607635" y="4447395"/>
                  <a:pt x="1577250" y="4472757"/>
                </a:cubicBezTo>
                <a:lnTo>
                  <a:pt x="1569145" y="4480975"/>
                </a:lnTo>
                <a:lnTo>
                  <a:pt x="1566853" y="4487821"/>
                </a:lnTo>
                <a:lnTo>
                  <a:pt x="1525477" y="4532306"/>
                </a:lnTo>
                <a:lnTo>
                  <a:pt x="1502850" y="4571916"/>
                </a:lnTo>
                <a:cubicBezTo>
                  <a:pt x="1495425" y="4592665"/>
                  <a:pt x="1482172" y="4603599"/>
                  <a:pt x="1467364" y="4603880"/>
                </a:cubicBezTo>
                <a:lnTo>
                  <a:pt x="1460649" y="4601625"/>
                </a:lnTo>
                <a:lnTo>
                  <a:pt x="1386972" y="4686679"/>
                </a:lnTo>
                <a:cubicBezTo>
                  <a:pt x="1330821" y="4741863"/>
                  <a:pt x="1288186" y="4779347"/>
                  <a:pt x="1200827" y="4838705"/>
                </a:cubicBezTo>
                <a:cubicBezTo>
                  <a:pt x="1183133" y="4825183"/>
                  <a:pt x="1212253" y="4805396"/>
                  <a:pt x="1194561" y="4791874"/>
                </a:cubicBezTo>
                <a:cubicBezTo>
                  <a:pt x="1082258" y="4902239"/>
                  <a:pt x="1014680" y="4990732"/>
                  <a:pt x="915893" y="5083399"/>
                </a:cubicBezTo>
                <a:cubicBezTo>
                  <a:pt x="834799" y="5189590"/>
                  <a:pt x="736014" y="5282257"/>
                  <a:pt x="592502" y="5396799"/>
                </a:cubicBezTo>
                <a:cubicBezTo>
                  <a:pt x="662169" y="5323918"/>
                  <a:pt x="601841" y="5347880"/>
                  <a:pt x="555028" y="5354143"/>
                </a:cubicBezTo>
                <a:cubicBezTo>
                  <a:pt x="539424" y="5356231"/>
                  <a:pt x="525907" y="5373929"/>
                  <a:pt x="510304" y="5376018"/>
                </a:cubicBezTo>
                <a:cubicBezTo>
                  <a:pt x="510304" y="5376018"/>
                  <a:pt x="508215" y="5360407"/>
                  <a:pt x="521730" y="5342708"/>
                </a:cubicBezTo>
                <a:cubicBezTo>
                  <a:pt x="521730" y="5342708"/>
                  <a:pt x="521730" y="5342708"/>
                  <a:pt x="535246" y="5325010"/>
                </a:cubicBezTo>
                <a:cubicBezTo>
                  <a:pt x="508215" y="5360407"/>
                  <a:pt x="501949" y="5313575"/>
                  <a:pt x="560189" y="5274003"/>
                </a:cubicBezTo>
                <a:cubicBezTo>
                  <a:pt x="560189" y="5274003"/>
                  <a:pt x="560189" y="5274003"/>
                  <a:pt x="577882" y="5287525"/>
                </a:cubicBezTo>
                <a:cubicBezTo>
                  <a:pt x="593485" y="5285438"/>
                  <a:pt x="607002" y="5267739"/>
                  <a:pt x="607002" y="5267739"/>
                </a:cubicBezTo>
                <a:cubicBezTo>
                  <a:pt x="624694" y="5281262"/>
                  <a:pt x="609090" y="5283350"/>
                  <a:pt x="595575" y="5301047"/>
                </a:cubicBezTo>
                <a:cubicBezTo>
                  <a:pt x="595575" y="5301047"/>
                  <a:pt x="595575" y="5301047"/>
                  <a:pt x="582059" y="5318746"/>
                </a:cubicBezTo>
                <a:cubicBezTo>
                  <a:pt x="655903" y="5277087"/>
                  <a:pt x="768206" y="5166720"/>
                  <a:pt x="764028" y="5135499"/>
                </a:cubicBezTo>
                <a:cubicBezTo>
                  <a:pt x="876330" y="5025133"/>
                  <a:pt x="1008414" y="4943900"/>
                  <a:pt x="1044783" y="4859584"/>
                </a:cubicBezTo>
                <a:cubicBezTo>
                  <a:pt x="1114450" y="4786703"/>
                  <a:pt x="1105112" y="4835622"/>
                  <a:pt x="1163352" y="4796049"/>
                </a:cubicBezTo>
                <a:cubicBezTo>
                  <a:pt x="1233019" y="4723168"/>
                  <a:pt x="1199721" y="4711733"/>
                  <a:pt x="1240268" y="4658638"/>
                </a:cubicBezTo>
                <a:cubicBezTo>
                  <a:pt x="1266009" y="4643277"/>
                  <a:pt x="1288693" y="4627330"/>
                  <a:pt x="1308875" y="4611223"/>
                </a:cubicBezTo>
                <a:lnTo>
                  <a:pt x="1328941" y="4593105"/>
                </a:lnTo>
                <a:lnTo>
                  <a:pt x="1163695" y="4712707"/>
                </a:lnTo>
                <a:cubicBezTo>
                  <a:pt x="1096601" y="4763100"/>
                  <a:pt x="1031506" y="4815711"/>
                  <a:pt x="971403" y="4873868"/>
                </a:cubicBezTo>
                <a:cubicBezTo>
                  <a:pt x="913519" y="4930027"/>
                  <a:pt x="856073" y="4977754"/>
                  <a:pt x="767779" y="4968905"/>
                </a:cubicBezTo>
                <a:cubicBezTo>
                  <a:pt x="750919" y="4968023"/>
                  <a:pt x="733617" y="4975574"/>
                  <a:pt x="720089" y="4991775"/>
                </a:cubicBezTo>
                <a:cubicBezTo>
                  <a:pt x="670195" y="5056809"/>
                  <a:pt x="596773" y="5086788"/>
                  <a:pt x="527126" y="5125420"/>
                </a:cubicBezTo>
                <a:cubicBezTo>
                  <a:pt x="479214" y="5152509"/>
                  <a:pt x="435521" y="5179817"/>
                  <a:pt x="391825" y="5207124"/>
                </a:cubicBezTo>
                <a:cubicBezTo>
                  <a:pt x="370088" y="5218670"/>
                  <a:pt x="344137" y="5229994"/>
                  <a:pt x="319287" y="5220239"/>
                </a:cubicBezTo>
                <a:cubicBezTo>
                  <a:pt x="294660" y="5206268"/>
                  <a:pt x="270030" y="5192293"/>
                  <a:pt x="301522" y="5155892"/>
                </a:cubicBezTo>
                <a:cubicBezTo>
                  <a:pt x="354971" y="5103728"/>
                  <a:pt x="375582" y="5032936"/>
                  <a:pt x="421703" y="4959251"/>
                </a:cubicBezTo>
                <a:cubicBezTo>
                  <a:pt x="340075" y="4984572"/>
                  <a:pt x="267534" y="4997688"/>
                  <a:pt x="218080" y="5054288"/>
                </a:cubicBezTo>
                <a:cubicBezTo>
                  <a:pt x="208988" y="5066494"/>
                  <a:pt x="195901" y="5074266"/>
                  <a:pt x="179262" y="5069167"/>
                </a:cubicBezTo>
                <a:cubicBezTo>
                  <a:pt x="162843" y="5059850"/>
                  <a:pt x="171936" y="5047644"/>
                  <a:pt x="176812" y="5035217"/>
                </a:cubicBezTo>
                <a:cubicBezTo>
                  <a:pt x="182131" y="5014355"/>
                  <a:pt x="170147" y="5001045"/>
                  <a:pt x="153507" y="4995946"/>
                </a:cubicBezTo>
                <a:cubicBezTo>
                  <a:pt x="128659" y="4986191"/>
                  <a:pt x="119125" y="5006832"/>
                  <a:pt x="118242" y="5023697"/>
                </a:cubicBezTo>
                <a:cubicBezTo>
                  <a:pt x="116477" y="5057424"/>
                  <a:pt x="94960" y="5064756"/>
                  <a:pt x="69672" y="5063432"/>
                </a:cubicBezTo>
                <a:cubicBezTo>
                  <a:pt x="35731" y="5065884"/>
                  <a:pt x="2673" y="5051468"/>
                  <a:pt x="0" y="5021735"/>
                </a:cubicBezTo>
                <a:cubicBezTo>
                  <a:pt x="1545" y="4992221"/>
                  <a:pt x="35045" y="4998203"/>
                  <a:pt x="60557" y="4995310"/>
                </a:cubicBezTo>
                <a:cubicBezTo>
                  <a:pt x="68985" y="4995751"/>
                  <a:pt x="73423" y="4991755"/>
                  <a:pt x="86066" y="4992417"/>
                </a:cubicBezTo>
                <a:cubicBezTo>
                  <a:pt x="78961" y="4966679"/>
                  <a:pt x="57225" y="4978224"/>
                  <a:pt x="45021" y="4969131"/>
                </a:cubicBezTo>
                <a:cubicBezTo>
                  <a:pt x="24608" y="4955378"/>
                  <a:pt x="4192" y="4941627"/>
                  <a:pt x="39016" y="4922312"/>
                </a:cubicBezTo>
                <a:cubicBezTo>
                  <a:pt x="52103" y="4914540"/>
                  <a:pt x="56318" y="4914761"/>
                  <a:pt x="52986" y="4897675"/>
                </a:cubicBezTo>
                <a:cubicBezTo>
                  <a:pt x="47866" y="4833991"/>
                  <a:pt x="63599" y="4775626"/>
                  <a:pt x="83327" y="4721697"/>
                </a:cubicBezTo>
                <a:cubicBezTo>
                  <a:pt x="107494" y="4663774"/>
                  <a:pt x="131658" y="4605850"/>
                  <a:pt x="134968" y="4542607"/>
                </a:cubicBezTo>
                <a:cubicBezTo>
                  <a:pt x="135630" y="4529958"/>
                  <a:pt x="140947" y="4509098"/>
                  <a:pt x="149820" y="4501107"/>
                </a:cubicBezTo>
                <a:cubicBezTo>
                  <a:pt x="197949" y="4469804"/>
                  <a:pt x="187953" y="4418546"/>
                  <a:pt x="185721" y="4380380"/>
                </a:cubicBezTo>
                <a:cubicBezTo>
                  <a:pt x="186824" y="4359299"/>
                  <a:pt x="180603" y="4316695"/>
                  <a:pt x="168840" y="4299168"/>
                </a:cubicBezTo>
                <a:cubicBezTo>
                  <a:pt x="140878" y="4268111"/>
                  <a:pt x="158400" y="4256345"/>
                  <a:pt x="176363" y="4236145"/>
                </a:cubicBezTo>
                <a:cubicBezTo>
                  <a:pt x="189671" y="4224160"/>
                  <a:pt x="202758" y="4216390"/>
                  <a:pt x="182566" y="4198422"/>
                </a:cubicBezTo>
                <a:cubicBezTo>
                  <a:pt x="178570" y="4193984"/>
                  <a:pt x="178791" y="4189767"/>
                  <a:pt x="174797" y="4185330"/>
                </a:cubicBezTo>
                <a:cubicBezTo>
                  <a:pt x="226702" y="4162681"/>
                  <a:pt x="178769" y="4109439"/>
                  <a:pt x="209819" y="4081470"/>
                </a:cubicBezTo>
                <a:cubicBezTo>
                  <a:pt x="218910" y="4069263"/>
                  <a:pt x="211584" y="4047740"/>
                  <a:pt x="208252" y="4030654"/>
                </a:cubicBezTo>
                <a:cubicBezTo>
                  <a:pt x="198254" y="3979400"/>
                  <a:pt x="216879" y="3946552"/>
                  <a:pt x="264570" y="3923679"/>
                </a:cubicBezTo>
                <a:cubicBezTo>
                  <a:pt x="316474" y="3901030"/>
                  <a:pt x="364605" y="3869726"/>
                  <a:pt x="400974" y="3820896"/>
                </a:cubicBezTo>
                <a:cubicBezTo>
                  <a:pt x="405409" y="3816900"/>
                  <a:pt x="414058" y="3813127"/>
                  <a:pt x="414499" y="3804693"/>
                </a:cubicBezTo>
                <a:cubicBezTo>
                  <a:pt x="432220" y="3708382"/>
                  <a:pt x="527821" y="3658426"/>
                  <a:pt x="570169" y="3576085"/>
                </a:cubicBezTo>
                <a:cubicBezTo>
                  <a:pt x="616952" y="3489751"/>
                  <a:pt x="684150" y="3417169"/>
                  <a:pt x="739142" y="3335491"/>
                </a:cubicBezTo>
                <a:cubicBezTo>
                  <a:pt x="808106" y="3229178"/>
                  <a:pt x="896819" y="3149266"/>
                  <a:pt x="977767" y="3056263"/>
                </a:cubicBezTo>
                <a:cubicBezTo>
                  <a:pt x="1063369" y="2955049"/>
                  <a:pt x="1120349" y="2835428"/>
                  <a:pt x="1185315" y="2724678"/>
                </a:cubicBezTo>
                <a:cubicBezTo>
                  <a:pt x="1203720" y="2696046"/>
                  <a:pt x="1226781" y="2659203"/>
                  <a:pt x="1185956" y="2631700"/>
                </a:cubicBezTo>
                <a:lnTo>
                  <a:pt x="1184401" y="2626072"/>
                </a:lnTo>
                <a:lnTo>
                  <a:pt x="1173243" y="2644084"/>
                </a:lnTo>
                <a:cubicBezTo>
                  <a:pt x="1168020" y="2657531"/>
                  <a:pt x="1166028" y="2672444"/>
                  <a:pt x="1169705" y="2689893"/>
                </a:cubicBezTo>
                <a:cubicBezTo>
                  <a:pt x="1135543" y="2709573"/>
                  <a:pt x="1161227" y="2785791"/>
                  <a:pt x="1086684" y="2779583"/>
                </a:cubicBezTo>
                <a:cubicBezTo>
                  <a:pt x="1065356" y="2777306"/>
                  <a:pt x="1063911" y="2812723"/>
                  <a:pt x="1047140" y="2827845"/>
                </a:cubicBezTo>
                <a:cubicBezTo>
                  <a:pt x="980058" y="2888329"/>
                  <a:pt x="949422" y="2967866"/>
                  <a:pt x="940529" y="3056720"/>
                </a:cubicBezTo>
                <a:cubicBezTo>
                  <a:pt x="935149" y="3085303"/>
                  <a:pt x="921899" y="3100217"/>
                  <a:pt x="893738" y="3101877"/>
                </a:cubicBezTo>
                <a:cubicBezTo>
                  <a:pt x="870128" y="3060869"/>
                  <a:pt x="878405" y="3021515"/>
                  <a:pt x="900556" y="2977811"/>
                </a:cubicBezTo>
                <a:cubicBezTo>
                  <a:pt x="929333" y="2926651"/>
                  <a:pt x="932639" y="2862858"/>
                  <a:pt x="946920" y="2805484"/>
                </a:cubicBezTo>
                <a:cubicBezTo>
                  <a:pt x="954990" y="2762609"/>
                  <a:pt x="970723" y="2729884"/>
                  <a:pt x="1007991" y="2702956"/>
                </a:cubicBezTo>
                <a:cubicBezTo>
                  <a:pt x="1031699" y="2685660"/>
                  <a:pt x="1047018" y="2660908"/>
                  <a:pt x="1061846" y="2635301"/>
                </a:cubicBezTo>
                <a:lnTo>
                  <a:pt x="1065180" y="2629726"/>
                </a:lnTo>
                <a:lnTo>
                  <a:pt x="1069875" y="2618870"/>
                </a:lnTo>
                <a:lnTo>
                  <a:pt x="1072037" y="2618260"/>
                </a:lnTo>
                <a:lnTo>
                  <a:pt x="1076372" y="2611011"/>
                </a:lnTo>
                <a:lnTo>
                  <a:pt x="1076437" y="2603702"/>
                </a:lnTo>
                <a:lnTo>
                  <a:pt x="1069875" y="2618870"/>
                </a:lnTo>
                <a:lnTo>
                  <a:pt x="1063474" y="2620676"/>
                </a:lnTo>
                <a:cubicBezTo>
                  <a:pt x="1050512" y="2637650"/>
                  <a:pt x="1035547" y="2639652"/>
                  <a:pt x="1048509" y="2622678"/>
                </a:cubicBezTo>
                <a:cubicBezTo>
                  <a:pt x="1048509" y="2622678"/>
                  <a:pt x="1059469" y="2590734"/>
                  <a:pt x="1074434" y="2588731"/>
                </a:cubicBezTo>
                <a:cubicBezTo>
                  <a:pt x="1074434" y="2588731"/>
                  <a:pt x="1072430" y="2573759"/>
                  <a:pt x="1072430" y="2573759"/>
                </a:cubicBezTo>
                <a:cubicBezTo>
                  <a:pt x="1072430" y="2573759"/>
                  <a:pt x="1072430" y="2573759"/>
                  <a:pt x="1087395" y="2571757"/>
                </a:cubicBezTo>
                <a:cubicBezTo>
                  <a:pt x="1159160" y="2425000"/>
                  <a:pt x="1247893" y="2291212"/>
                  <a:pt x="1359603" y="2215307"/>
                </a:cubicBezTo>
                <a:cubicBezTo>
                  <a:pt x="1375512" y="2106503"/>
                  <a:pt x="1552034" y="1945728"/>
                  <a:pt x="1627804" y="1828915"/>
                </a:cubicBezTo>
                <a:cubicBezTo>
                  <a:pt x="1668695" y="1792965"/>
                  <a:pt x="1670698" y="1807936"/>
                  <a:pt x="1659738" y="1839882"/>
                </a:cubicBezTo>
                <a:cubicBezTo>
                  <a:pt x="1696622" y="1773988"/>
                  <a:pt x="1765439" y="1719063"/>
                  <a:pt x="1761434" y="1689119"/>
                </a:cubicBezTo>
                <a:cubicBezTo>
                  <a:pt x="1841211" y="1602248"/>
                  <a:pt x="1895063" y="1549324"/>
                  <a:pt x="1933950" y="1498403"/>
                </a:cubicBezTo>
                <a:cubicBezTo>
                  <a:pt x="1987802" y="1445479"/>
                  <a:pt x="2028691" y="1409529"/>
                  <a:pt x="2112475" y="1352601"/>
                </a:cubicBezTo>
                <a:cubicBezTo>
                  <a:pt x="2125201" y="1362327"/>
                  <a:pt x="2112674" y="1375433"/>
                  <a:pt x="2112772" y="1386849"/>
                </a:cubicBezTo>
                <a:lnTo>
                  <a:pt x="2115875" y="1392643"/>
                </a:lnTo>
                <a:lnTo>
                  <a:pt x="2368381" y="1113415"/>
                </a:lnTo>
                <a:lnTo>
                  <a:pt x="2372963" y="1120035"/>
                </a:lnTo>
                <a:lnTo>
                  <a:pt x="2380065" y="1123576"/>
                </a:lnTo>
                <a:lnTo>
                  <a:pt x="2385743" y="1117924"/>
                </a:lnTo>
                <a:cubicBezTo>
                  <a:pt x="2463516" y="1016082"/>
                  <a:pt x="2558258" y="927208"/>
                  <a:pt x="2695893" y="817356"/>
                </a:cubicBezTo>
                <a:cubicBezTo>
                  <a:pt x="2629078" y="887253"/>
                  <a:pt x="2686938" y="864273"/>
                  <a:pt x="2731833" y="858265"/>
                </a:cubicBezTo>
                <a:cubicBezTo>
                  <a:pt x="2746799" y="856263"/>
                  <a:pt x="2759761" y="839288"/>
                  <a:pt x="2774726" y="837287"/>
                </a:cubicBezTo>
                <a:cubicBezTo>
                  <a:pt x="2774726" y="837287"/>
                  <a:pt x="2775228" y="841029"/>
                  <a:pt x="2774108" y="846894"/>
                </a:cubicBezTo>
                <a:lnTo>
                  <a:pt x="2767188" y="861843"/>
                </a:lnTo>
                <a:lnTo>
                  <a:pt x="2872754" y="766749"/>
                </a:lnTo>
                <a:cubicBezTo>
                  <a:pt x="2912674" y="730790"/>
                  <a:pt x="2932623" y="672646"/>
                  <a:pt x="3000067" y="676175"/>
                </a:cubicBezTo>
                <a:cubicBezTo>
                  <a:pt x="3012711" y="676837"/>
                  <a:pt x="3022244" y="656196"/>
                  <a:pt x="3027122" y="643768"/>
                </a:cubicBezTo>
                <a:cubicBezTo>
                  <a:pt x="3043077" y="581187"/>
                  <a:pt x="3079446" y="532356"/>
                  <a:pt x="3127576" y="501053"/>
                </a:cubicBezTo>
                <a:cubicBezTo>
                  <a:pt x="3179922" y="469970"/>
                  <a:pt x="3229595" y="409153"/>
                  <a:pt x="3302819" y="463719"/>
                </a:cubicBezTo>
                <a:cubicBezTo>
                  <a:pt x="3331222" y="486345"/>
                  <a:pt x="3351635" y="500096"/>
                  <a:pt x="3349649" y="538040"/>
                </a:cubicBezTo>
                <a:cubicBezTo>
                  <a:pt x="3345457" y="618149"/>
                  <a:pt x="3320189" y="697154"/>
                  <a:pt x="3290926" y="771722"/>
                </a:cubicBezTo>
                <a:cubicBezTo>
                  <a:pt x="3286050" y="784152"/>
                  <a:pt x="3268528" y="795917"/>
                  <a:pt x="3284726" y="809448"/>
                </a:cubicBezTo>
                <a:cubicBezTo>
                  <a:pt x="3300924" y="822978"/>
                  <a:pt x="3318226" y="815429"/>
                  <a:pt x="3331534" y="803443"/>
                </a:cubicBezTo>
                <a:cubicBezTo>
                  <a:pt x="3362805" y="771258"/>
                  <a:pt x="3394074" y="739072"/>
                  <a:pt x="3421571" y="698234"/>
                </a:cubicBezTo>
                <a:cubicBezTo>
                  <a:pt x="3513815" y="550861"/>
                  <a:pt x="3654875" y="439867"/>
                  <a:pt x="3767311" y="310461"/>
                </a:cubicBezTo>
                <a:cubicBezTo>
                  <a:pt x="3785275" y="290261"/>
                  <a:pt x="3815663" y="274944"/>
                  <a:pt x="3837621" y="259179"/>
                </a:cubicBezTo>
                <a:cubicBezTo>
                  <a:pt x="3855143" y="247413"/>
                  <a:pt x="3872667" y="235647"/>
                  <a:pt x="3883987" y="261605"/>
                </a:cubicBezTo>
                <a:cubicBezTo>
                  <a:pt x="3891756" y="274697"/>
                  <a:pt x="3904843" y="266925"/>
                  <a:pt x="3913493" y="263149"/>
                </a:cubicBezTo>
                <a:cubicBezTo>
                  <a:pt x="3965617" y="236283"/>
                  <a:pt x="3990247" y="250257"/>
                  <a:pt x="4000022" y="305729"/>
                </a:cubicBezTo>
                <a:cubicBezTo>
                  <a:pt x="3999801" y="309945"/>
                  <a:pt x="4003578" y="318597"/>
                  <a:pt x="4007791" y="318818"/>
                </a:cubicBezTo>
                <a:cubicBezTo>
                  <a:pt x="4081895" y="356518"/>
                  <a:pt x="4036878" y="409124"/>
                  <a:pt x="4025798" y="459279"/>
                </a:cubicBezTo>
                <a:cubicBezTo>
                  <a:pt x="4021143" y="467488"/>
                  <a:pt x="4016488" y="475699"/>
                  <a:pt x="4011832" y="483913"/>
                </a:cubicBezTo>
                <a:cubicBezTo>
                  <a:pt x="3983010" y="550049"/>
                  <a:pt x="3998546" y="576228"/>
                  <a:pt x="4065987" y="579758"/>
                </a:cubicBezTo>
                <a:cubicBezTo>
                  <a:pt x="4070201" y="579978"/>
                  <a:pt x="4074418" y="580199"/>
                  <a:pt x="4074639" y="575982"/>
                </a:cubicBezTo>
                <a:cubicBezTo>
                  <a:pt x="4094367" y="522055"/>
                  <a:pt x="4174012" y="534677"/>
                  <a:pt x="4189966" y="472096"/>
                </a:cubicBezTo>
                <a:cubicBezTo>
                  <a:pt x="4200604" y="430376"/>
                  <a:pt x="4227216" y="406403"/>
                  <a:pt x="4274024" y="400396"/>
                </a:cubicBezTo>
                <a:cubicBezTo>
                  <a:pt x="4224988" y="368235"/>
                  <a:pt x="4218324" y="334064"/>
                  <a:pt x="4242487" y="276141"/>
                </a:cubicBezTo>
                <a:cubicBezTo>
                  <a:pt x="4247143" y="267928"/>
                  <a:pt x="4252019" y="255500"/>
                  <a:pt x="4264444" y="260379"/>
                </a:cubicBezTo>
                <a:cubicBezTo>
                  <a:pt x="4276870" y="265257"/>
                  <a:pt x="4271993" y="277685"/>
                  <a:pt x="4267336" y="285896"/>
                </a:cubicBezTo>
                <a:cubicBezTo>
                  <a:pt x="4262459" y="298326"/>
                  <a:pt x="4257582" y="310753"/>
                  <a:pt x="4265129" y="328059"/>
                </a:cubicBezTo>
                <a:cubicBezTo>
                  <a:pt x="4286207" y="329162"/>
                  <a:pt x="4291303" y="312518"/>
                  <a:pt x="4291965" y="299870"/>
                </a:cubicBezTo>
                <a:cubicBezTo>
                  <a:pt x="4294392" y="253489"/>
                  <a:pt x="4313679" y="207993"/>
                  <a:pt x="4324535" y="162056"/>
                </a:cubicBezTo>
                <a:cubicBezTo>
                  <a:pt x="4340049" y="107909"/>
                  <a:pt x="4367327" y="71285"/>
                  <a:pt x="4426778" y="65942"/>
                </a:cubicBezTo>
                <a:cubicBezTo>
                  <a:pt x="4439644" y="62387"/>
                  <a:pt x="4452290" y="63048"/>
                  <a:pt x="4457387" y="46404"/>
                </a:cubicBezTo>
                <a:cubicBezTo>
                  <a:pt x="4472018" y="9120"/>
                  <a:pt x="4506180" y="2453"/>
                  <a:pt x="4540121" y="0"/>
                </a:cubicBezTo>
                <a:close/>
              </a:path>
            </a:pathLst>
          </a:custGeom>
          <a:solidFill>
            <a:schemeClr val="bg1">
              <a:lumMod val="95000"/>
            </a:schemeClr>
          </a:solidFill>
          <a:effectLst>
            <a:innerShdw blurRad="63500" dist="50800" dir="18900000">
              <a:prstClr val="black">
                <a:alpha val="50000"/>
              </a:prstClr>
            </a:innerShdw>
          </a:effectLst>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234224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31" name="Rectangle 30">
            <a:extLst>
              <a:ext uri="{FF2B5EF4-FFF2-40B4-BE49-F238E27FC236}">
                <a16:creationId xmlns:a16="http://schemas.microsoft.com/office/drawing/2014/main" id="{413A6664-83E5-4487-B534-989C9B886DA9}"/>
              </a:ext>
            </a:extLst>
          </p:cNvPr>
          <p:cNvSpPr/>
          <p:nvPr userDrawn="1"/>
        </p:nvSpPr>
        <p:spPr>
          <a:xfrm>
            <a:off x="0" y="3952112"/>
            <a:ext cx="12192000" cy="2905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ounded Rectangle 3">
            <a:extLst>
              <a:ext uri="{FF2B5EF4-FFF2-40B4-BE49-F238E27FC236}">
                <a16:creationId xmlns:a16="http://schemas.microsoft.com/office/drawing/2014/main" id="{D0A8E277-D47A-4CA2-B364-4F48F87985A9}"/>
              </a:ext>
            </a:extLst>
          </p:cNvPr>
          <p:cNvSpPr/>
          <p:nvPr userDrawn="1"/>
        </p:nvSpPr>
        <p:spPr>
          <a:xfrm>
            <a:off x="7723676" y="1530984"/>
            <a:ext cx="2780705" cy="2263469"/>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6" name="Trapezoid 18">
            <a:extLst>
              <a:ext uri="{FF2B5EF4-FFF2-40B4-BE49-F238E27FC236}">
                <a16:creationId xmlns:a16="http://schemas.microsoft.com/office/drawing/2014/main" id="{E5026CD6-24EE-46BC-860C-5C52904E9C7E}"/>
              </a:ext>
            </a:extLst>
          </p:cNvPr>
          <p:cNvSpPr/>
          <p:nvPr userDrawn="1"/>
        </p:nvSpPr>
        <p:spPr>
          <a:xfrm rot="10800000">
            <a:off x="1518939" y="4358054"/>
            <a:ext cx="3392680" cy="1877283"/>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7819702" y="1604299"/>
            <a:ext cx="2582979" cy="152715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
        <p:nvSpPr>
          <p:cNvPr id="38" name="그림 개체 틀 2">
            <a:extLst>
              <a:ext uri="{FF2B5EF4-FFF2-40B4-BE49-F238E27FC236}">
                <a16:creationId xmlns:a16="http://schemas.microsoft.com/office/drawing/2014/main" id="{242FF9A1-C321-419F-80C3-AFB36D2C5F6F}"/>
              </a:ext>
            </a:extLst>
          </p:cNvPr>
          <p:cNvSpPr>
            <a:spLocks noGrp="1"/>
          </p:cNvSpPr>
          <p:nvPr>
            <p:ph type="pic" sz="quarter" idx="12" hasCustomPrompt="1"/>
          </p:nvPr>
        </p:nvSpPr>
        <p:spPr>
          <a:xfrm>
            <a:off x="1960508" y="4443714"/>
            <a:ext cx="2509540" cy="1530366"/>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749946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1"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Picture Placeholder 4">
            <a:extLst>
              <a:ext uri="{FF2B5EF4-FFF2-40B4-BE49-F238E27FC236}">
                <a16:creationId xmlns:a16="http://schemas.microsoft.com/office/drawing/2014/main" id="{60BB1D46-BAD4-4238-B821-E5C51676C584}"/>
              </a:ext>
            </a:extLst>
          </p:cNvPr>
          <p:cNvSpPr>
            <a:spLocks noGrp="1"/>
          </p:cNvSpPr>
          <p:nvPr>
            <p:ph type="pic" sz="quarter" idx="65" hasCustomPrompt="1"/>
          </p:nvPr>
        </p:nvSpPr>
        <p:spPr>
          <a:xfrm>
            <a:off x="5534030" y="3"/>
            <a:ext cx="6657973" cy="6857999"/>
          </a:xfrm>
          <a:custGeom>
            <a:avLst/>
            <a:gdLst>
              <a:gd name="connsiteX0" fmla="*/ 3543299 w 9986960"/>
              <a:gd name="connsiteY0" fmla="*/ 0 h 10286999"/>
              <a:gd name="connsiteX1" fmla="*/ 9986960 w 9986960"/>
              <a:gd name="connsiteY1" fmla="*/ 0 h 10286999"/>
              <a:gd name="connsiteX2" fmla="*/ 9986960 w 9986960"/>
              <a:gd name="connsiteY2" fmla="*/ 1526 h 10286999"/>
              <a:gd name="connsiteX3" fmla="*/ 6444712 w 9986960"/>
              <a:gd name="connsiteY3" fmla="*/ 5157796 h 10286999"/>
              <a:gd name="connsiteX4" fmla="*/ 9986958 w 9986960"/>
              <a:gd name="connsiteY4" fmla="*/ 10285473 h 10286999"/>
              <a:gd name="connsiteX5" fmla="*/ 9986958 w 9986960"/>
              <a:gd name="connsiteY5" fmla="*/ 10286999 h 10286999"/>
              <a:gd name="connsiteX6" fmla="*/ 3543297 w 9986960"/>
              <a:gd name="connsiteY6" fmla="*/ 10286999 h 10286999"/>
              <a:gd name="connsiteX7" fmla="*/ 0 w 9986960"/>
              <a:gd name="connsiteY7" fmla="*/ 51577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6960" h="10286999">
                <a:moveTo>
                  <a:pt x="3543299" y="0"/>
                </a:moveTo>
                <a:lnTo>
                  <a:pt x="9986960" y="0"/>
                </a:lnTo>
                <a:lnTo>
                  <a:pt x="9986960" y="1526"/>
                </a:lnTo>
                <a:lnTo>
                  <a:pt x="6444712" y="5157796"/>
                </a:lnTo>
                <a:lnTo>
                  <a:pt x="9986958" y="10285473"/>
                </a:lnTo>
                <a:lnTo>
                  <a:pt x="9986958" y="10286999"/>
                </a:lnTo>
                <a:lnTo>
                  <a:pt x="3543297" y="10286999"/>
                </a:lnTo>
                <a:lnTo>
                  <a:pt x="0" y="5157799"/>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Tree>
    <p:extLst>
      <p:ext uri="{BB962C8B-B14F-4D97-AF65-F5344CB8AC3E}">
        <p14:creationId xmlns:p14="http://schemas.microsoft.com/office/powerpoint/2010/main" val="3450627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79E88-F9CF-46EF-AD4D-47450CCF4178}"/>
              </a:ext>
            </a:extLst>
          </p:cNvPr>
          <p:cNvSpPr>
            <a:spLocks noGrp="1"/>
          </p:cNvSpPr>
          <p:nvPr>
            <p:ph type="pic" sz="quarter" idx="11" hasCustomPrompt="1"/>
          </p:nvPr>
        </p:nvSpPr>
        <p:spPr>
          <a:xfrm>
            <a:off x="6364637" y="944834"/>
            <a:ext cx="4968333" cy="4968333"/>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460414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a:t>Your Picture Here</a:t>
            </a:r>
            <a:endParaRPr lang="ko-KR" altLang="en-US"/>
          </a:p>
        </p:txBody>
      </p:sp>
    </p:spTree>
    <p:extLst>
      <p:ext uri="{BB962C8B-B14F-4D97-AF65-F5344CB8AC3E}">
        <p14:creationId xmlns:p14="http://schemas.microsoft.com/office/powerpoint/2010/main" val="3814894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9C09E7B9-ECB5-4564-A54A-1AE75A669D60}"/>
              </a:ext>
            </a:extLst>
          </p:cNvPr>
          <p:cNvSpPr>
            <a:spLocks noGrp="1"/>
          </p:cNvSpPr>
          <p:nvPr>
            <p:ph type="pic" sz="quarter" idx="10" hasCustomPrompt="1"/>
          </p:nvPr>
        </p:nvSpPr>
        <p:spPr>
          <a:xfrm>
            <a:off x="1" y="0"/>
            <a:ext cx="12192000" cy="34290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a:t>Your Picture Here</a:t>
            </a:r>
            <a:endParaRPr lang="ko-KR" altLang="en-US"/>
          </a:p>
        </p:txBody>
      </p:sp>
    </p:spTree>
    <p:extLst>
      <p:ext uri="{BB962C8B-B14F-4D97-AF65-F5344CB8AC3E}">
        <p14:creationId xmlns:p14="http://schemas.microsoft.com/office/powerpoint/2010/main" val="3382915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494589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PNG LAYOUT</a:t>
            </a:r>
          </a:p>
        </p:txBody>
      </p:sp>
    </p:spTree>
    <p:extLst>
      <p:ext uri="{BB962C8B-B14F-4D97-AF65-F5344CB8AC3E}">
        <p14:creationId xmlns:p14="http://schemas.microsoft.com/office/powerpoint/2010/main" val="464275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Resize without losing quality</a:t>
            </a:r>
            <a:endParaRPr lang="ko-KR" altLang="en-US" sz="14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Change Fill Color &amp;</a:t>
            </a:r>
          </a:p>
          <a:p>
            <a:r>
              <a:rPr lang="en-US" altLang="ko-KR" sz="1400" b="1">
                <a:solidFill>
                  <a:schemeClr val="bg1"/>
                </a:solidFill>
                <a:latin typeface="Arial" pitchFamily="34" charset="0"/>
                <a:cs typeface="Arial" pitchFamily="34" charset="0"/>
              </a:rPr>
              <a:t>Line Color</a:t>
            </a:r>
            <a:endParaRPr lang="ko-KR" altLang="en-US" sz="14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a:solidFill>
                  <a:schemeClr val="bg1"/>
                </a:solidFill>
                <a:latin typeface="Arial" pitchFamily="34" charset="0"/>
                <a:cs typeface="Arial" pitchFamily="34" charset="0"/>
              </a:rPr>
              <a:t>www.allppt.com</a:t>
            </a:r>
            <a:endParaRPr lang="ko-KR" altLang="en-US" sz="14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a:solidFill>
                  <a:schemeClr val="bg1"/>
                </a:solidFill>
                <a:latin typeface="+mn-lt"/>
                <a:ea typeface="+mn-ea"/>
                <a:cs typeface="Arial" pitchFamily="34" charset="0"/>
              </a:rPr>
              <a:t>FREE </a:t>
            </a:r>
          </a:p>
          <a:p>
            <a:r>
              <a:rPr lang="en-US" altLang="ko-KR" sz="28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818820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444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03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310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17" name="Rectangle 16">
            <a:extLst>
              <a:ext uri="{FF2B5EF4-FFF2-40B4-BE49-F238E27FC236}">
                <a16:creationId xmlns:a16="http://schemas.microsoft.com/office/drawing/2014/main" id="{2C16816E-120B-4EE4-BA99-A3865910D1F9}"/>
              </a:ext>
            </a:extLst>
          </p:cNvPr>
          <p:cNvSpPr/>
          <p:nvPr userDrawn="1"/>
        </p:nvSpPr>
        <p:spPr>
          <a:xfrm>
            <a:off x="0" y="1711853"/>
            <a:ext cx="12192000" cy="2225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a:extLst>
              <a:ext uri="{FF2B5EF4-FFF2-40B4-BE49-F238E27FC236}">
                <a16:creationId xmlns:a16="http://schemas.microsoft.com/office/drawing/2014/main" id="{2F3F27EA-37A2-43EE-80BC-136B20FA7D8D}"/>
              </a:ext>
            </a:extLst>
          </p:cNvPr>
          <p:cNvSpPr>
            <a:spLocks noGrp="1"/>
          </p:cNvSpPr>
          <p:nvPr>
            <p:ph type="pic" sz="quarter" idx="14" hasCustomPrompt="1"/>
          </p:nvPr>
        </p:nvSpPr>
        <p:spPr>
          <a:xfrm>
            <a:off x="4354502"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sp>
        <p:nvSpPr>
          <p:cNvPr id="19" name="그림 개체 틀 2">
            <a:extLst>
              <a:ext uri="{FF2B5EF4-FFF2-40B4-BE49-F238E27FC236}">
                <a16:creationId xmlns:a16="http://schemas.microsoft.com/office/drawing/2014/main" id="{D061F51E-0F7D-43E2-BFE9-8084F70025B7}"/>
              </a:ext>
            </a:extLst>
          </p:cNvPr>
          <p:cNvSpPr>
            <a:spLocks noGrp="1"/>
          </p:cNvSpPr>
          <p:nvPr>
            <p:ph type="pic" sz="quarter" idx="15" hasCustomPrompt="1"/>
          </p:nvPr>
        </p:nvSpPr>
        <p:spPr>
          <a:xfrm>
            <a:off x="6845221"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sp>
        <p:nvSpPr>
          <p:cNvPr id="20" name="그림 개체 틀 2">
            <a:extLst>
              <a:ext uri="{FF2B5EF4-FFF2-40B4-BE49-F238E27FC236}">
                <a16:creationId xmlns:a16="http://schemas.microsoft.com/office/drawing/2014/main" id="{676CAC46-D06D-41EF-93D2-88C4B28D1871}"/>
              </a:ext>
            </a:extLst>
          </p:cNvPr>
          <p:cNvSpPr>
            <a:spLocks noGrp="1"/>
          </p:cNvSpPr>
          <p:nvPr>
            <p:ph type="pic" sz="quarter" idx="16" hasCustomPrompt="1"/>
          </p:nvPr>
        </p:nvSpPr>
        <p:spPr>
          <a:xfrm>
            <a:off x="9345638"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grpSp>
        <p:nvGrpSpPr>
          <p:cNvPr id="21" name="그룹 2">
            <a:extLst>
              <a:ext uri="{FF2B5EF4-FFF2-40B4-BE49-F238E27FC236}">
                <a16:creationId xmlns:a16="http://schemas.microsoft.com/office/drawing/2014/main" id="{683784F2-CEBF-4D2D-AED0-CC5F6B943072}"/>
              </a:ext>
            </a:extLst>
          </p:cNvPr>
          <p:cNvGrpSpPr/>
          <p:nvPr userDrawn="1"/>
        </p:nvGrpSpPr>
        <p:grpSpPr>
          <a:xfrm>
            <a:off x="4354502" y="3657845"/>
            <a:ext cx="2077328" cy="936104"/>
            <a:chOff x="4446036" y="3296029"/>
            <a:chExt cx="1852059" cy="936104"/>
          </a:xfrm>
        </p:grpSpPr>
        <p:sp>
          <p:nvSpPr>
            <p:cNvPr id="22" name="Rectangle 21">
              <a:extLst>
                <a:ext uri="{FF2B5EF4-FFF2-40B4-BE49-F238E27FC236}">
                  <a16:creationId xmlns:a16="http://schemas.microsoft.com/office/drawing/2014/main" id="{5A1725A5-C318-4F03-8A70-9C8194C0D119}"/>
                </a:ext>
              </a:extLst>
            </p:cNvPr>
            <p:cNvSpPr/>
            <p:nvPr userDrawn="1"/>
          </p:nvSpPr>
          <p:spPr>
            <a:xfrm>
              <a:off x="4446036" y="329602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22">
              <a:extLst>
                <a:ext uri="{FF2B5EF4-FFF2-40B4-BE49-F238E27FC236}">
                  <a16:creationId xmlns:a16="http://schemas.microsoft.com/office/drawing/2014/main" id="{99125EB3-BF8C-46D5-BF53-C2D95A660A41}"/>
                </a:ext>
              </a:extLst>
            </p:cNvPr>
            <p:cNvSpPr/>
            <p:nvPr userDrawn="1"/>
          </p:nvSpPr>
          <p:spPr>
            <a:xfrm>
              <a:off x="4446036" y="395248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3">
            <a:extLst>
              <a:ext uri="{FF2B5EF4-FFF2-40B4-BE49-F238E27FC236}">
                <a16:creationId xmlns:a16="http://schemas.microsoft.com/office/drawing/2014/main" id="{3E4851FF-0276-4DB9-9D79-C6FD78B81B2B}"/>
              </a:ext>
            </a:extLst>
          </p:cNvPr>
          <p:cNvGrpSpPr/>
          <p:nvPr userDrawn="1"/>
        </p:nvGrpSpPr>
        <p:grpSpPr>
          <a:xfrm>
            <a:off x="6845221" y="3657845"/>
            <a:ext cx="2077328" cy="936104"/>
            <a:chOff x="7046603" y="3303644"/>
            <a:chExt cx="1852059" cy="936104"/>
          </a:xfrm>
        </p:grpSpPr>
        <p:sp>
          <p:nvSpPr>
            <p:cNvPr id="25" name="Rectangle 24">
              <a:extLst>
                <a:ext uri="{FF2B5EF4-FFF2-40B4-BE49-F238E27FC236}">
                  <a16:creationId xmlns:a16="http://schemas.microsoft.com/office/drawing/2014/main" id="{ED1F80E7-4123-4268-A5C6-70DE48640135}"/>
                </a:ext>
              </a:extLst>
            </p:cNvPr>
            <p:cNvSpPr/>
            <p:nvPr userDrawn="1"/>
          </p:nvSpPr>
          <p:spPr>
            <a:xfrm>
              <a:off x="7046603" y="3303644"/>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25">
              <a:extLst>
                <a:ext uri="{FF2B5EF4-FFF2-40B4-BE49-F238E27FC236}">
                  <a16:creationId xmlns:a16="http://schemas.microsoft.com/office/drawing/2014/main" id="{8EF39642-9393-4A9C-894C-DBF916DA9CFC}"/>
                </a:ext>
              </a:extLst>
            </p:cNvPr>
            <p:cNvSpPr/>
            <p:nvPr userDrawn="1"/>
          </p:nvSpPr>
          <p:spPr>
            <a:xfrm>
              <a:off x="7046603" y="3960100"/>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7" name="그룹 4">
            <a:extLst>
              <a:ext uri="{FF2B5EF4-FFF2-40B4-BE49-F238E27FC236}">
                <a16:creationId xmlns:a16="http://schemas.microsoft.com/office/drawing/2014/main" id="{CF3D58A7-D9A0-46D6-A473-550BA988535F}"/>
              </a:ext>
            </a:extLst>
          </p:cNvPr>
          <p:cNvGrpSpPr/>
          <p:nvPr userDrawn="1"/>
        </p:nvGrpSpPr>
        <p:grpSpPr>
          <a:xfrm>
            <a:off x="9345638" y="3657845"/>
            <a:ext cx="2077328" cy="936104"/>
            <a:chOff x="9446869" y="3311259"/>
            <a:chExt cx="1852059" cy="936104"/>
          </a:xfrm>
        </p:grpSpPr>
        <p:sp>
          <p:nvSpPr>
            <p:cNvPr id="28" name="Rectangle 27">
              <a:extLst>
                <a:ext uri="{FF2B5EF4-FFF2-40B4-BE49-F238E27FC236}">
                  <a16:creationId xmlns:a16="http://schemas.microsoft.com/office/drawing/2014/main" id="{A897FC37-915A-4007-ABB4-E2D5A1F7A924}"/>
                </a:ext>
              </a:extLst>
            </p:cNvPr>
            <p:cNvSpPr/>
            <p:nvPr userDrawn="1"/>
          </p:nvSpPr>
          <p:spPr>
            <a:xfrm>
              <a:off x="9446869" y="331125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28">
              <a:extLst>
                <a:ext uri="{FF2B5EF4-FFF2-40B4-BE49-F238E27FC236}">
                  <a16:creationId xmlns:a16="http://schemas.microsoft.com/office/drawing/2014/main" id="{704EC1E1-8DDF-4F6D-8F2A-3AB6E4F2E23B}"/>
                </a:ext>
              </a:extLst>
            </p:cNvPr>
            <p:cNvSpPr/>
            <p:nvPr userDrawn="1"/>
          </p:nvSpPr>
          <p:spPr>
            <a:xfrm>
              <a:off x="9446869" y="396771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30" name="Rectangle 29">
            <a:extLst>
              <a:ext uri="{FF2B5EF4-FFF2-40B4-BE49-F238E27FC236}">
                <a16:creationId xmlns:a16="http://schemas.microsoft.com/office/drawing/2014/main" id="{BD53399F-4B30-4CD5-AF8B-0759923C1817}"/>
              </a:ext>
            </a:extLst>
          </p:cNvPr>
          <p:cNvSpPr/>
          <p:nvPr userDrawn="1"/>
        </p:nvSpPr>
        <p:spPr>
          <a:xfrm>
            <a:off x="0" y="1514879"/>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117146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31" name="Rectangle 30">
            <a:extLst>
              <a:ext uri="{FF2B5EF4-FFF2-40B4-BE49-F238E27FC236}">
                <a16:creationId xmlns:a16="http://schemas.microsoft.com/office/drawing/2014/main" id="{413A6664-83E5-4487-B534-989C9B886DA9}"/>
              </a:ext>
            </a:extLst>
          </p:cNvPr>
          <p:cNvSpPr/>
          <p:nvPr userDrawn="1"/>
        </p:nvSpPr>
        <p:spPr>
          <a:xfrm>
            <a:off x="0" y="3952112"/>
            <a:ext cx="12192000" cy="2905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ounded Rectangle 3">
            <a:extLst>
              <a:ext uri="{FF2B5EF4-FFF2-40B4-BE49-F238E27FC236}">
                <a16:creationId xmlns:a16="http://schemas.microsoft.com/office/drawing/2014/main" id="{D0A8E277-D47A-4CA2-B364-4F48F87985A9}"/>
              </a:ext>
            </a:extLst>
          </p:cNvPr>
          <p:cNvSpPr/>
          <p:nvPr userDrawn="1"/>
        </p:nvSpPr>
        <p:spPr>
          <a:xfrm>
            <a:off x="7723676" y="1530984"/>
            <a:ext cx="2780705" cy="2263469"/>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6" name="Trapezoid 18">
            <a:extLst>
              <a:ext uri="{FF2B5EF4-FFF2-40B4-BE49-F238E27FC236}">
                <a16:creationId xmlns:a16="http://schemas.microsoft.com/office/drawing/2014/main" id="{E5026CD6-24EE-46BC-860C-5C52904E9C7E}"/>
              </a:ext>
            </a:extLst>
          </p:cNvPr>
          <p:cNvSpPr/>
          <p:nvPr userDrawn="1"/>
        </p:nvSpPr>
        <p:spPr>
          <a:xfrm rot="10800000">
            <a:off x="1518939" y="4358054"/>
            <a:ext cx="3392680" cy="1877283"/>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7819702" y="1604299"/>
            <a:ext cx="2582979" cy="152715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
        <p:nvSpPr>
          <p:cNvPr id="38" name="그림 개체 틀 2">
            <a:extLst>
              <a:ext uri="{FF2B5EF4-FFF2-40B4-BE49-F238E27FC236}">
                <a16:creationId xmlns:a16="http://schemas.microsoft.com/office/drawing/2014/main" id="{242FF9A1-C321-419F-80C3-AFB36D2C5F6F}"/>
              </a:ext>
            </a:extLst>
          </p:cNvPr>
          <p:cNvSpPr>
            <a:spLocks noGrp="1"/>
          </p:cNvSpPr>
          <p:nvPr>
            <p:ph type="pic" sz="quarter" idx="12" hasCustomPrompt="1"/>
          </p:nvPr>
        </p:nvSpPr>
        <p:spPr>
          <a:xfrm>
            <a:off x="1960508" y="4443714"/>
            <a:ext cx="2509540" cy="1530366"/>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811648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12192000" cy="685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226636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977520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79E88-F9CF-46EF-AD4D-47450CCF4178}"/>
              </a:ext>
            </a:extLst>
          </p:cNvPr>
          <p:cNvSpPr>
            <a:spLocks noGrp="1"/>
          </p:cNvSpPr>
          <p:nvPr>
            <p:ph type="pic" sz="quarter" idx="11" hasCustomPrompt="1"/>
          </p:nvPr>
        </p:nvSpPr>
        <p:spPr>
          <a:xfrm>
            <a:off x="6364637" y="944834"/>
            <a:ext cx="4968333" cy="4968333"/>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651962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2457716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12192000" cy="685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609982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5"/>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Tree>
    <p:extLst>
      <p:ext uri="{BB962C8B-B14F-4D97-AF65-F5344CB8AC3E}">
        <p14:creationId xmlns:p14="http://schemas.microsoft.com/office/powerpoint/2010/main" val="4055620660"/>
      </p:ext>
    </p:extLst>
  </p:cSld>
  <p:clrMapOvr>
    <a:masterClrMapping/>
  </p:clrMapOvr>
  <p:extLst>
    <p:ext uri="{DCECCB84-F9BA-43D5-87BE-67443E8EF086}">
      <p15:sldGuideLst xmlns:p15="http://schemas.microsoft.com/office/powerpoint/2012/main">
        <p15:guide id="1" orient="horz" pos="1440" userDrawn="1">
          <p15:clr>
            <a:srgbClr val="FBAE40"/>
          </p15:clr>
        </p15:guide>
        <p15:guide id="2" pos="25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1"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Picture Placeholder 4">
            <a:extLst>
              <a:ext uri="{FF2B5EF4-FFF2-40B4-BE49-F238E27FC236}">
                <a16:creationId xmlns:a16="http://schemas.microsoft.com/office/drawing/2014/main" id="{60BB1D46-BAD4-4238-B821-E5C51676C584}"/>
              </a:ext>
            </a:extLst>
          </p:cNvPr>
          <p:cNvSpPr>
            <a:spLocks noGrp="1"/>
          </p:cNvSpPr>
          <p:nvPr>
            <p:ph type="pic" sz="quarter" idx="65" hasCustomPrompt="1"/>
          </p:nvPr>
        </p:nvSpPr>
        <p:spPr>
          <a:xfrm>
            <a:off x="5534030" y="3"/>
            <a:ext cx="6657973" cy="6857999"/>
          </a:xfrm>
          <a:custGeom>
            <a:avLst/>
            <a:gdLst>
              <a:gd name="connsiteX0" fmla="*/ 3543299 w 9986960"/>
              <a:gd name="connsiteY0" fmla="*/ 0 h 10286999"/>
              <a:gd name="connsiteX1" fmla="*/ 9986960 w 9986960"/>
              <a:gd name="connsiteY1" fmla="*/ 0 h 10286999"/>
              <a:gd name="connsiteX2" fmla="*/ 9986960 w 9986960"/>
              <a:gd name="connsiteY2" fmla="*/ 1526 h 10286999"/>
              <a:gd name="connsiteX3" fmla="*/ 6444712 w 9986960"/>
              <a:gd name="connsiteY3" fmla="*/ 5157796 h 10286999"/>
              <a:gd name="connsiteX4" fmla="*/ 9986958 w 9986960"/>
              <a:gd name="connsiteY4" fmla="*/ 10285473 h 10286999"/>
              <a:gd name="connsiteX5" fmla="*/ 9986958 w 9986960"/>
              <a:gd name="connsiteY5" fmla="*/ 10286999 h 10286999"/>
              <a:gd name="connsiteX6" fmla="*/ 3543297 w 9986960"/>
              <a:gd name="connsiteY6" fmla="*/ 10286999 h 10286999"/>
              <a:gd name="connsiteX7" fmla="*/ 0 w 9986960"/>
              <a:gd name="connsiteY7" fmla="*/ 51577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6960" h="10286999">
                <a:moveTo>
                  <a:pt x="3543299" y="0"/>
                </a:moveTo>
                <a:lnTo>
                  <a:pt x="9986960" y="0"/>
                </a:lnTo>
                <a:lnTo>
                  <a:pt x="9986960" y="1526"/>
                </a:lnTo>
                <a:lnTo>
                  <a:pt x="6444712" y="5157796"/>
                </a:lnTo>
                <a:lnTo>
                  <a:pt x="9986958" y="10285473"/>
                </a:lnTo>
                <a:lnTo>
                  <a:pt x="9986958" y="10286999"/>
                </a:lnTo>
                <a:lnTo>
                  <a:pt x="3543297" y="10286999"/>
                </a:lnTo>
                <a:lnTo>
                  <a:pt x="0" y="5157799"/>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Tree>
    <p:extLst>
      <p:ext uri="{BB962C8B-B14F-4D97-AF65-F5344CB8AC3E}">
        <p14:creationId xmlns:p14="http://schemas.microsoft.com/office/powerpoint/2010/main" val="15698706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a:t>Your Picture Here</a:t>
            </a:r>
            <a:endParaRPr lang="ko-KR" altLang="en-US"/>
          </a:p>
        </p:txBody>
      </p:sp>
    </p:spTree>
    <p:extLst>
      <p:ext uri="{BB962C8B-B14F-4D97-AF65-F5344CB8AC3E}">
        <p14:creationId xmlns:p14="http://schemas.microsoft.com/office/powerpoint/2010/main" val="943115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9C09E7B9-ECB5-4564-A54A-1AE75A669D60}"/>
              </a:ext>
            </a:extLst>
          </p:cNvPr>
          <p:cNvSpPr>
            <a:spLocks noGrp="1"/>
          </p:cNvSpPr>
          <p:nvPr>
            <p:ph type="pic" sz="quarter" idx="10" hasCustomPrompt="1"/>
          </p:nvPr>
        </p:nvSpPr>
        <p:spPr>
          <a:xfrm>
            <a:off x="1" y="0"/>
            <a:ext cx="12192000" cy="34290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a:t>Your Picture Here</a:t>
            </a:r>
            <a:endParaRPr lang="ko-KR" altLang="en-US"/>
          </a:p>
        </p:txBody>
      </p:sp>
    </p:spTree>
    <p:extLst>
      <p:ext uri="{BB962C8B-B14F-4D97-AF65-F5344CB8AC3E}">
        <p14:creationId xmlns:p14="http://schemas.microsoft.com/office/powerpoint/2010/main" val="3141622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캡션 있는 콘텐츠">
    <p:spTree>
      <p:nvGrpSpPr>
        <p:cNvPr id="1" name=""/>
        <p:cNvGrpSpPr/>
        <p:nvPr/>
      </p:nvGrpSpPr>
      <p:grpSpPr>
        <a:xfrm>
          <a:off x="0" y="0"/>
          <a:ext cx="0" cy="0"/>
          <a:chOff x="0" y="0"/>
          <a:chExt cx="0" cy="0"/>
        </a:xfrm>
      </p:grpSpPr>
      <p:sp>
        <p:nvSpPr>
          <p:cNvPr id="9" name="그림 개체 틀 21">
            <a:extLst>
              <a:ext uri="{FF2B5EF4-FFF2-40B4-BE49-F238E27FC236}">
                <a16:creationId xmlns:a16="http://schemas.microsoft.com/office/drawing/2014/main" id="{5E2EB29C-531A-426D-8D92-913DE5F35C88}"/>
              </a:ext>
            </a:extLst>
          </p:cNvPr>
          <p:cNvSpPr>
            <a:spLocks noGrp="1"/>
          </p:cNvSpPr>
          <p:nvPr>
            <p:ph type="pic" idx="16" hasCustomPrompt="1"/>
          </p:nvPr>
        </p:nvSpPr>
        <p:spPr>
          <a:xfrm>
            <a:off x="452313" y="181904"/>
            <a:ext cx="6998756" cy="6471290"/>
          </a:xfrm>
          <a:custGeom>
            <a:avLst/>
            <a:gdLst>
              <a:gd name="connsiteX0" fmla="*/ 4043260 w 6998756"/>
              <a:gd name="connsiteY0" fmla="*/ 5264682 h 6471290"/>
              <a:gd name="connsiteX1" fmla="*/ 4031821 w 6998756"/>
              <a:gd name="connsiteY1" fmla="*/ 5270785 h 6471290"/>
              <a:gd name="connsiteX2" fmla="*/ 4032292 w 6998756"/>
              <a:gd name="connsiteY2" fmla="*/ 5276701 h 6471290"/>
              <a:gd name="connsiteX3" fmla="*/ 4034244 w 6998756"/>
              <a:gd name="connsiteY3" fmla="*/ 5274954 h 6471290"/>
              <a:gd name="connsiteX4" fmla="*/ 4177955 w 6998756"/>
              <a:gd name="connsiteY4" fmla="*/ 5062815 h 6471290"/>
              <a:gd name="connsiteX5" fmla="*/ 4151119 w 6998756"/>
              <a:gd name="connsiteY5" fmla="*/ 5091007 h 6471290"/>
              <a:gd name="connsiteX6" fmla="*/ 4049761 w 6998756"/>
              <a:gd name="connsiteY6" fmla="*/ 5170256 h 6471290"/>
              <a:gd name="connsiteX7" fmla="*/ 4024029 w 6998756"/>
              <a:gd name="connsiteY7" fmla="*/ 5177366 h 6471290"/>
              <a:gd name="connsiteX8" fmla="*/ 4022926 w 6998756"/>
              <a:gd name="connsiteY8" fmla="*/ 5198446 h 6471290"/>
              <a:gd name="connsiteX9" fmla="*/ 4060897 w 6998756"/>
              <a:gd name="connsiteY9" fmla="*/ 5230028 h 6471290"/>
              <a:gd name="connsiteX10" fmla="*/ 4066183 w 6998756"/>
              <a:gd name="connsiteY10" fmla="*/ 5238570 h 6471290"/>
              <a:gd name="connsiteX11" fmla="*/ 4079684 w 6998756"/>
              <a:gd name="connsiteY11" fmla="*/ 5223190 h 6471290"/>
              <a:gd name="connsiteX12" fmla="*/ 4095970 w 6998756"/>
              <a:gd name="connsiteY12" fmla="*/ 5187245 h 6471290"/>
              <a:gd name="connsiteX13" fmla="*/ 4182101 w 6998756"/>
              <a:gd name="connsiteY13" fmla="*/ 5109429 h 6471290"/>
              <a:gd name="connsiteX14" fmla="*/ 4237020 w 6998756"/>
              <a:gd name="connsiteY14" fmla="*/ 5063016 h 6471290"/>
              <a:gd name="connsiteX15" fmla="*/ 4212822 w 6998756"/>
              <a:gd name="connsiteY15" fmla="*/ 5065367 h 6471290"/>
              <a:gd name="connsiteX16" fmla="*/ 4177955 w 6998756"/>
              <a:gd name="connsiteY16" fmla="*/ 5062815 h 6471290"/>
              <a:gd name="connsiteX17" fmla="*/ 5215197 w 6998756"/>
              <a:gd name="connsiteY17" fmla="*/ 4051921 h 6471290"/>
              <a:gd name="connsiteX18" fmla="*/ 5209287 w 6998756"/>
              <a:gd name="connsiteY18" fmla="*/ 4054961 h 6471290"/>
              <a:gd name="connsiteX19" fmla="*/ 5077055 w 6998756"/>
              <a:gd name="connsiteY19" fmla="*/ 4196673 h 6471290"/>
              <a:gd name="connsiteX20" fmla="*/ 5001206 w 6998756"/>
              <a:gd name="connsiteY20" fmla="*/ 4273031 h 6471290"/>
              <a:gd name="connsiteX21" fmla="*/ 4886981 w 6998756"/>
              <a:gd name="connsiteY21" fmla="*/ 4355836 h 6471290"/>
              <a:gd name="connsiteX22" fmla="*/ 4737493 w 6998756"/>
              <a:gd name="connsiteY22" fmla="*/ 4466390 h 6471290"/>
              <a:gd name="connsiteX23" fmla="*/ 4675172 w 6998756"/>
              <a:gd name="connsiteY23" fmla="*/ 4526545 h 6471290"/>
              <a:gd name="connsiteX24" fmla="*/ 4419003 w 6998756"/>
              <a:gd name="connsiteY24" fmla="*/ 4737211 h 6471290"/>
              <a:gd name="connsiteX25" fmla="*/ 4405257 w 6998756"/>
              <a:gd name="connsiteY25" fmla="*/ 4757629 h 6471290"/>
              <a:gd name="connsiteX26" fmla="*/ 4375773 w 6998756"/>
              <a:gd name="connsiteY26" fmla="*/ 4836413 h 6471290"/>
              <a:gd name="connsiteX27" fmla="*/ 4253140 w 6998756"/>
              <a:gd name="connsiteY27" fmla="*/ 4999107 h 6471290"/>
              <a:gd name="connsiteX28" fmla="*/ 4258591 w 6998756"/>
              <a:gd name="connsiteY28" fmla="*/ 5043850 h 6471290"/>
              <a:gd name="connsiteX29" fmla="*/ 4255556 w 6998756"/>
              <a:gd name="connsiteY29" fmla="*/ 5047350 h 6471290"/>
              <a:gd name="connsiteX30" fmla="*/ 4264823 w 6998756"/>
              <a:gd name="connsiteY30" fmla="*/ 5039519 h 6471290"/>
              <a:gd name="connsiteX31" fmla="*/ 4376726 w 6998756"/>
              <a:gd name="connsiteY31" fmla="*/ 4911330 h 6471290"/>
              <a:gd name="connsiteX32" fmla="*/ 4495294 w 6998756"/>
              <a:gd name="connsiteY32" fmla="*/ 4847795 h 6471290"/>
              <a:gd name="connsiteX33" fmla="*/ 4572211 w 6998756"/>
              <a:gd name="connsiteY33" fmla="*/ 4710384 h 6471290"/>
              <a:gd name="connsiteX34" fmla="*/ 4769783 w 6998756"/>
              <a:gd name="connsiteY34" fmla="*/ 4525049 h 6471290"/>
              <a:gd name="connsiteX35" fmla="*/ 4934059 w 6998756"/>
              <a:gd name="connsiteY35" fmla="*/ 4328278 h 6471290"/>
              <a:gd name="connsiteX36" fmla="*/ 4982961 w 6998756"/>
              <a:gd name="connsiteY36" fmla="*/ 4337626 h 6471290"/>
              <a:gd name="connsiteX37" fmla="*/ 5112069 w 6998756"/>
              <a:gd name="connsiteY37" fmla="*/ 4191493 h 6471290"/>
              <a:gd name="connsiteX38" fmla="*/ 1421611 w 6998756"/>
              <a:gd name="connsiteY38" fmla="*/ 2211251 h 6471290"/>
              <a:gd name="connsiteX39" fmla="*/ 1365366 w 6998756"/>
              <a:gd name="connsiteY39" fmla="*/ 2295734 h 6471290"/>
              <a:gd name="connsiteX40" fmla="*/ 1342943 w 6998756"/>
              <a:gd name="connsiteY40" fmla="*/ 2329145 h 6471290"/>
              <a:gd name="connsiteX41" fmla="*/ 1346081 w 6998756"/>
              <a:gd name="connsiteY41" fmla="*/ 2326178 h 6471290"/>
              <a:gd name="connsiteX42" fmla="*/ 1416062 w 6998756"/>
              <a:gd name="connsiteY42" fmla="*/ 2254923 h 6471290"/>
              <a:gd name="connsiteX43" fmla="*/ 1424962 w 6998756"/>
              <a:gd name="connsiteY43" fmla="*/ 2226134 h 6471290"/>
              <a:gd name="connsiteX44" fmla="*/ 1507160 w 6998756"/>
              <a:gd name="connsiteY44" fmla="*/ 2090249 h 6471290"/>
              <a:gd name="connsiteX45" fmla="*/ 1456732 w 6998756"/>
              <a:gd name="connsiteY45" fmla="*/ 2158498 h 6471290"/>
              <a:gd name="connsiteX46" fmla="*/ 1438688 w 6998756"/>
              <a:gd name="connsiteY46" fmla="*/ 2185602 h 6471290"/>
              <a:gd name="connsiteX47" fmla="*/ 1453739 w 6998756"/>
              <a:gd name="connsiteY47" fmla="*/ 2174973 h 6471290"/>
              <a:gd name="connsiteX48" fmla="*/ 1497217 w 6998756"/>
              <a:gd name="connsiteY48" fmla="*/ 2133545 h 6471290"/>
              <a:gd name="connsiteX49" fmla="*/ 1506065 w 6998756"/>
              <a:gd name="connsiteY49" fmla="*/ 2103875 h 6471290"/>
              <a:gd name="connsiteX50" fmla="*/ 2705909 w 6998756"/>
              <a:gd name="connsiteY50" fmla="*/ 892212 h 6471290"/>
              <a:gd name="connsiteX51" fmla="*/ 2531391 w 6998756"/>
              <a:gd name="connsiteY51" fmla="*/ 1067958 h 6471290"/>
              <a:gd name="connsiteX52" fmla="*/ 2527236 w 6998756"/>
              <a:gd name="connsiteY52" fmla="*/ 1071711 h 6471290"/>
              <a:gd name="connsiteX53" fmla="*/ 2540897 w 6998756"/>
              <a:gd name="connsiteY53" fmla="*/ 1082319 h 6471290"/>
              <a:gd name="connsiteX54" fmla="*/ 2608179 w 6998756"/>
              <a:gd name="connsiteY54" fmla="*/ 1057301 h 6471290"/>
              <a:gd name="connsiteX55" fmla="*/ 2608400 w 6998756"/>
              <a:gd name="connsiteY55" fmla="*/ 1053087 h 6471290"/>
              <a:gd name="connsiteX56" fmla="*/ 2661800 w 6998756"/>
              <a:gd name="connsiteY56" fmla="*/ 970335 h 6471290"/>
              <a:gd name="connsiteX57" fmla="*/ 2701077 w 6998756"/>
              <a:gd name="connsiteY57" fmla="*/ 926778 h 6471290"/>
              <a:gd name="connsiteX58" fmla="*/ 2690340 w 6998756"/>
              <a:gd name="connsiteY58" fmla="*/ 932395 h 6471290"/>
              <a:gd name="connsiteX59" fmla="*/ 2681987 w 6998756"/>
              <a:gd name="connsiteY59" fmla="*/ 941132 h 6471290"/>
              <a:gd name="connsiteX60" fmla="*/ 2692947 w 6998756"/>
              <a:gd name="connsiteY60" fmla="*/ 909186 h 6471290"/>
              <a:gd name="connsiteX61" fmla="*/ 2705909 w 6998756"/>
              <a:gd name="connsiteY61" fmla="*/ 892212 h 6471290"/>
              <a:gd name="connsiteX62" fmla="*/ 4540121 w 6998756"/>
              <a:gd name="connsiteY62" fmla="*/ 0 h 6471290"/>
              <a:gd name="connsiteX63" fmla="*/ 4614250 w 6998756"/>
              <a:gd name="connsiteY63" fmla="*/ 118030 h 6471290"/>
              <a:gd name="connsiteX64" fmla="*/ 4522491 w 6998756"/>
              <a:gd name="connsiteY64" fmla="*/ 417627 h 6471290"/>
              <a:gd name="connsiteX65" fmla="*/ 4470146 w 6998756"/>
              <a:gd name="connsiteY65" fmla="*/ 448710 h 6471290"/>
              <a:gd name="connsiteX66" fmla="*/ 4460369 w 6998756"/>
              <a:gd name="connsiteY66" fmla="*/ 393237 h 6471290"/>
              <a:gd name="connsiteX67" fmla="*/ 4471888 w 6998756"/>
              <a:gd name="connsiteY67" fmla="*/ 334651 h 6471290"/>
              <a:gd name="connsiteX68" fmla="*/ 4346608 w 6998756"/>
              <a:gd name="connsiteY68" fmla="*/ 547938 h 6471290"/>
              <a:gd name="connsiteX69" fmla="*/ 4409589 w 6998756"/>
              <a:gd name="connsiteY69" fmla="*/ 475135 h 6471290"/>
              <a:gd name="connsiteX70" fmla="*/ 4439977 w 6998756"/>
              <a:gd name="connsiteY70" fmla="*/ 459814 h 6471290"/>
              <a:gd name="connsiteX71" fmla="*/ 4472154 w 6998756"/>
              <a:gd name="connsiteY71" fmla="*/ 491091 h 6471290"/>
              <a:gd name="connsiteX72" fmla="*/ 4449975 w 6998756"/>
              <a:gd name="connsiteY72" fmla="*/ 511071 h 6471290"/>
              <a:gd name="connsiteX73" fmla="*/ 4431129 w 6998756"/>
              <a:gd name="connsiteY73" fmla="*/ 548132 h 6471290"/>
              <a:gd name="connsiteX74" fmla="*/ 4430269 w 6998756"/>
              <a:gd name="connsiteY74" fmla="*/ 645326 h 6471290"/>
              <a:gd name="connsiteX75" fmla="*/ 4395666 w 6998756"/>
              <a:gd name="connsiteY75" fmla="*/ 660427 h 6471290"/>
              <a:gd name="connsiteX76" fmla="*/ 4373488 w 6998756"/>
              <a:gd name="connsiteY76" fmla="*/ 680406 h 6471290"/>
              <a:gd name="connsiteX77" fmla="*/ 4414559 w 6998756"/>
              <a:gd name="connsiteY77" fmla="*/ 784020 h 6471290"/>
              <a:gd name="connsiteX78" fmla="*/ 4422767 w 6998756"/>
              <a:gd name="connsiteY78" fmla="*/ 788678 h 6471290"/>
              <a:gd name="connsiteX79" fmla="*/ 4429411 w 6998756"/>
              <a:gd name="connsiteY79" fmla="*/ 742520 h 6471290"/>
              <a:gd name="connsiteX80" fmla="*/ 4451809 w 6998756"/>
              <a:gd name="connsiteY80" fmla="*/ 718327 h 6471290"/>
              <a:gd name="connsiteX81" fmla="*/ 4467567 w 6998756"/>
              <a:gd name="connsiteY81" fmla="*/ 740289 h 6471290"/>
              <a:gd name="connsiteX82" fmla="*/ 4442321 w 6998756"/>
              <a:gd name="connsiteY82" fmla="*/ 899623 h 6471290"/>
              <a:gd name="connsiteX83" fmla="*/ 4556766 w 6998756"/>
              <a:gd name="connsiteY83" fmla="*/ 812602 h 6471290"/>
              <a:gd name="connsiteX84" fmla="*/ 4566521 w 6998756"/>
              <a:gd name="connsiteY84" fmla="*/ 787747 h 6471290"/>
              <a:gd name="connsiteX85" fmla="*/ 4618624 w 6998756"/>
              <a:gd name="connsiteY85" fmla="*/ 680552 h 6471290"/>
              <a:gd name="connsiteX86" fmla="*/ 4803157 w 6998756"/>
              <a:gd name="connsiteY86" fmla="*/ 546465 h 6471290"/>
              <a:gd name="connsiteX87" fmla="*/ 4865500 w 6998756"/>
              <a:gd name="connsiteY87" fmla="*/ 566639 h 6471290"/>
              <a:gd name="connsiteX88" fmla="*/ 4903482 w 6998756"/>
              <a:gd name="connsiteY88" fmla="*/ 729279 h 6471290"/>
              <a:gd name="connsiteX89" fmla="*/ 4937665 w 6998756"/>
              <a:gd name="connsiteY89" fmla="*/ 802942 h 6471290"/>
              <a:gd name="connsiteX90" fmla="*/ 4940801 w 6998756"/>
              <a:gd name="connsiteY90" fmla="*/ 904573 h 6471290"/>
              <a:gd name="connsiteX91" fmla="*/ 4928178 w 6998756"/>
              <a:gd name="connsiteY91" fmla="*/ 984237 h 6471290"/>
              <a:gd name="connsiteX92" fmla="*/ 5017798 w 6998756"/>
              <a:gd name="connsiteY92" fmla="*/ 967790 h 6471290"/>
              <a:gd name="connsiteX93" fmla="*/ 5223627 w 6998756"/>
              <a:gd name="connsiteY93" fmla="*/ 830590 h 6471290"/>
              <a:gd name="connsiteX94" fmla="*/ 5273324 w 6998756"/>
              <a:gd name="connsiteY94" fmla="*/ 850102 h 6471290"/>
              <a:gd name="connsiteX95" fmla="*/ 5288860 w 6998756"/>
              <a:gd name="connsiteY95" fmla="*/ 876281 h 6471290"/>
              <a:gd name="connsiteX96" fmla="*/ 5291114 w 6998756"/>
              <a:gd name="connsiteY96" fmla="*/ 994777 h 6471290"/>
              <a:gd name="connsiteX97" fmla="*/ 5099915 w 6998756"/>
              <a:gd name="connsiteY97" fmla="*/ 1094692 h 6471290"/>
              <a:gd name="connsiteX98" fmla="*/ 5072638 w 6998756"/>
              <a:gd name="connsiteY98" fmla="*/ 1131316 h 6471290"/>
              <a:gd name="connsiteX99" fmla="*/ 4999438 w 6998756"/>
              <a:gd name="connsiteY99" fmla="*/ 1157078 h 6471290"/>
              <a:gd name="connsiteX100" fmla="*/ 4965718 w 6998756"/>
              <a:gd name="connsiteY100" fmla="*/ 1155314 h 6471290"/>
              <a:gd name="connsiteX101" fmla="*/ 4968387 w 6998756"/>
              <a:gd name="connsiteY101" fmla="*/ 1185048 h 6471290"/>
              <a:gd name="connsiteX102" fmla="*/ 4962187 w 6998756"/>
              <a:gd name="connsiteY102" fmla="*/ 1222775 h 6471290"/>
              <a:gd name="connsiteX103" fmla="*/ 4968630 w 6998756"/>
              <a:gd name="connsiteY103" fmla="*/ 1261160 h 6471290"/>
              <a:gd name="connsiteX104" fmla="*/ 4897659 w 6998756"/>
              <a:gd name="connsiteY104" fmla="*/ 1325090 h 6471290"/>
              <a:gd name="connsiteX105" fmla="*/ 4890576 w 6998756"/>
              <a:gd name="connsiteY105" fmla="*/ 1379681 h 6471290"/>
              <a:gd name="connsiteX106" fmla="*/ 4970001 w 6998756"/>
              <a:gd name="connsiteY106" fmla="*/ 1396521 h 6471290"/>
              <a:gd name="connsiteX107" fmla="*/ 5066042 w 6998756"/>
              <a:gd name="connsiteY107" fmla="*/ 1338131 h 6471290"/>
              <a:gd name="connsiteX108" fmla="*/ 5203548 w 6998756"/>
              <a:gd name="connsiteY108" fmla="*/ 1214266 h 6471290"/>
              <a:gd name="connsiteX109" fmla="*/ 5384308 w 6998756"/>
              <a:gd name="connsiteY109" fmla="*/ 1071528 h 6471290"/>
              <a:gd name="connsiteX110" fmla="*/ 5422686 w 6998756"/>
              <a:gd name="connsiteY110" fmla="*/ 1065079 h 6471290"/>
              <a:gd name="connsiteX111" fmla="*/ 5458392 w 6998756"/>
              <a:gd name="connsiteY111" fmla="*/ 1028897 h 6471290"/>
              <a:gd name="connsiteX112" fmla="*/ 5476575 w 6998756"/>
              <a:gd name="connsiteY112" fmla="*/ 1004483 h 6471290"/>
              <a:gd name="connsiteX113" fmla="*/ 5665325 w 6998756"/>
              <a:gd name="connsiteY113" fmla="*/ 870617 h 6471290"/>
              <a:gd name="connsiteX114" fmla="*/ 5929480 w 6998756"/>
              <a:gd name="connsiteY114" fmla="*/ 668826 h 6471290"/>
              <a:gd name="connsiteX115" fmla="*/ 5977391 w 6998756"/>
              <a:gd name="connsiteY115" fmla="*/ 641737 h 6471290"/>
              <a:gd name="connsiteX116" fmla="*/ 6012458 w 6998756"/>
              <a:gd name="connsiteY116" fmla="*/ 698534 h 6471290"/>
              <a:gd name="connsiteX117" fmla="*/ 6022477 w 6998756"/>
              <a:gd name="connsiteY117" fmla="*/ 830120 h 6471290"/>
              <a:gd name="connsiteX118" fmla="*/ 5954177 w 6998756"/>
              <a:gd name="connsiteY118" fmla="*/ 923784 h 6471290"/>
              <a:gd name="connsiteX119" fmla="*/ 5919354 w 6998756"/>
              <a:gd name="connsiteY119" fmla="*/ 943099 h 6471290"/>
              <a:gd name="connsiteX120" fmla="*/ 5827969 w 6998756"/>
              <a:gd name="connsiteY120" fmla="*/ 993278 h 6471290"/>
              <a:gd name="connsiteX121" fmla="*/ 5820886 w 6998756"/>
              <a:gd name="connsiteY121" fmla="*/ 1047868 h 6471290"/>
              <a:gd name="connsiteX122" fmla="*/ 5823556 w 6998756"/>
              <a:gd name="connsiteY122" fmla="*/ 1077603 h 6471290"/>
              <a:gd name="connsiteX123" fmla="*/ 5790056 w 6998756"/>
              <a:gd name="connsiteY123" fmla="*/ 1071622 h 6471290"/>
              <a:gd name="connsiteX124" fmla="*/ 5725727 w 6998756"/>
              <a:gd name="connsiteY124" fmla="*/ 1089395 h 6471290"/>
              <a:gd name="connsiteX125" fmla="*/ 5575820 w 6998756"/>
              <a:gd name="connsiteY125" fmla="*/ 1288707 h 6471290"/>
              <a:gd name="connsiteX126" fmla="*/ 5520164 w 6998756"/>
              <a:gd name="connsiteY126" fmla="*/ 1383033 h 6471290"/>
              <a:gd name="connsiteX127" fmla="*/ 5527489 w 6998756"/>
              <a:gd name="connsiteY127" fmla="*/ 1404557 h 6471290"/>
              <a:gd name="connsiteX128" fmla="*/ 5577629 w 6998756"/>
              <a:gd name="connsiteY128" fmla="*/ 1415637 h 6471290"/>
              <a:gd name="connsiteX129" fmla="*/ 5600251 w 6998756"/>
              <a:gd name="connsiteY129" fmla="*/ 1387225 h 6471290"/>
              <a:gd name="connsiteX130" fmla="*/ 5628408 w 6998756"/>
              <a:gd name="connsiteY130" fmla="*/ 1333739 h 6471290"/>
              <a:gd name="connsiteX131" fmla="*/ 5808728 w 6998756"/>
              <a:gd name="connsiteY131" fmla="*/ 1199431 h 6471290"/>
              <a:gd name="connsiteX132" fmla="*/ 5855534 w 6998756"/>
              <a:gd name="connsiteY132" fmla="*/ 1193424 h 6471290"/>
              <a:gd name="connsiteX133" fmla="*/ 5932730 w 6998756"/>
              <a:gd name="connsiteY133" fmla="*/ 1172099 h 6471290"/>
              <a:gd name="connsiteX134" fmla="*/ 6029455 w 6998756"/>
              <a:gd name="connsiteY134" fmla="*/ 1181389 h 6471290"/>
              <a:gd name="connsiteX135" fmla="*/ 6058961 w 6998756"/>
              <a:gd name="connsiteY135" fmla="*/ 1182933 h 6471290"/>
              <a:gd name="connsiteX136" fmla="*/ 6186713 w 6998756"/>
              <a:gd name="connsiteY136" fmla="*/ 1083924 h 6471290"/>
              <a:gd name="connsiteX137" fmla="*/ 6438885 w 6998756"/>
              <a:gd name="connsiteY137" fmla="*/ 868823 h 6471290"/>
              <a:gd name="connsiteX138" fmla="*/ 6623641 w 6998756"/>
              <a:gd name="connsiteY138" fmla="*/ 730519 h 6471290"/>
              <a:gd name="connsiteX139" fmla="*/ 6660010 w 6998756"/>
              <a:gd name="connsiteY139" fmla="*/ 681689 h 6471290"/>
              <a:gd name="connsiteX140" fmla="*/ 6725441 w 6998756"/>
              <a:gd name="connsiteY140" fmla="*/ 642837 h 6471290"/>
              <a:gd name="connsiteX141" fmla="*/ 6751613 w 6998756"/>
              <a:gd name="connsiteY141" fmla="*/ 627295 h 6471290"/>
              <a:gd name="connsiteX142" fmla="*/ 6811706 w 6998756"/>
              <a:gd name="connsiteY142" fmla="*/ 528973 h 6471290"/>
              <a:gd name="connsiteX143" fmla="*/ 6877801 w 6998756"/>
              <a:gd name="connsiteY143" fmla="*/ 477473 h 6471290"/>
              <a:gd name="connsiteX144" fmla="*/ 6939481 w 6998756"/>
              <a:gd name="connsiteY144" fmla="*/ 510294 h 6471290"/>
              <a:gd name="connsiteX145" fmla="*/ 6950581 w 6998756"/>
              <a:gd name="connsiteY145" fmla="*/ 540469 h 6471290"/>
              <a:gd name="connsiteX146" fmla="*/ 6983000 w 6998756"/>
              <a:gd name="connsiteY146" fmla="*/ 647858 h 6471290"/>
              <a:gd name="connsiteX147" fmla="*/ 6803806 w 6998756"/>
              <a:gd name="connsiteY147" fmla="*/ 841415 h 6471290"/>
              <a:gd name="connsiteX148" fmla="*/ 6750800 w 6998756"/>
              <a:gd name="connsiteY148" fmla="*/ 885146 h 6471290"/>
              <a:gd name="connsiteX149" fmla="*/ 6556314 w 6998756"/>
              <a:gd name="connsiteY149" fmla="*/ 1128634 h 6471290"/>
              <a:gd name="connsiteX150" fmla="*/ 6498231 w 6998756"/>
              <a:gd name="connsiteY150" fmla="*/ 1269339 h 6471290"/>
              <a:gd name="connsiteX151" fmla="*/ 6469852 w 6998756"/>
              <a:gd name="connsiteY151" fmla="*/ 1327041 h 6471290"/>
              <a:gd name="connsiteX152" fmla="*/ 6464533 w 6998756"/>
              <a:gd name="connsiteY152" fmla="*/ 1347902 h 6471290"/>
              <a:gd name="connsiteX153" fmla="*/ 6485609 w 6998756"/>
              <a:gd name="connsiteY153" fmla="*/ 1349005 h 6471290"/>
              <a:gd name="connsiteX154" fmla="*/ 6644411 w 6998756"/>
              <a:gd name="connsiteY154" fmla="*/ 1222027 h 6471290"/>
              <a:gd name="connsiteX155" fmla="*/ 6838236 w 6998756"/>
              <a:gd name="connsiteY155" fmla="*/ 991187 h 6471290"/>
              <a:gd name="connsiteX156" fmla="*/ 6847327 w 6998756"/>
              <a:gd name="connsiteY156" fmla="*/ 978980 h 6471290"/>
              <a:gd name="connsiteX157" fmla="*/ 6916313 w 6998756"/>
              <a:gd name="connsiteY157" fmla="*/ 952996 h 6471290"/>
              <a:gd name="connsiteX158" fmla="*/ 6916557 w 6998756"/>
              <a:gd name="connsiteY158" fmla="*/ 1029108 h 6471290"/>
              <a:gd name="connsiteX159" fmla="*/ 6852471 w 6998756"/>
              <a:gd name="connsiteY159" fmla="*/ 1122993 h 6471290"/>
              <a:gd name="connsiteX160" fmla="*/ 6693469 w 6998756"/>
              <a:gd name="connsiteY160" fmla="*/ 1334515 h 6471290"/>
              <a:gd name="connsiteX161" fmla="*/ 6685063 w 6998756"/>
              <a:gd name="connsiteY161" fmla="*/ 1414403 h 6471290"/>
              <a:gd name="connsiteX162" fmla="*/ 6719467 w 6998756"/>
              <a:gd name="connsiteY162" fmla="*/ 1483848 h 6471290"/>
              <a:gd name="connsiteX163" fmla="*/ 6725030 w 6998756"/>
              <a:gd name="connsiteY163" fmla="*/ 1539101 h 6471290"/>
              <a:gd name="connsiteX164" fmla="*/ 6686430 w 6998756"/>
              <a:gd name="connsiteY164" fmla="*/ 1549764 h 6471290"/>
              <a:gd name="connsiteX165" fmla="*/ 6648717 w 6998756"/>
              <a:gd name="connsiteY165" fmla="*/ 1543562 h 6471290"/>
              <a:gd name="connsiteX166" fmla="*/ 6656706 w 6998756"/>
              <a:gd name="connsiteY166" fmla="*/ 1552435 h 6471290"/>
              <a:gd name="connsiteX167" fmla="*/ 6642098 w 6998756"/>
              <a:gd name="connsiteY167" fmla="*/ 1670048 h 6471290"/>
              <a:gd name="connsiteX168" fmla="*/ 6577326 w 6998756"/>
              <a:gd name="connsiteY168" fmla="*/ 1696254 h 6471290"/>
              <a:gd name="connsiteX169" fmla="*/ 6544095 w 6998756"/>
              <a:gd name="connsiteY169" fmla="*/ 1846714 h 6471290"/>
              <a:gd name="connsiteX170" fmla="*/ 6537011 w 6998756"/>
              <a:gd name="connsiteY170" fmla="*/ 1901303 h 6471290"/>
              <a:gd name="connsiteX171" fmla="*/ 6555879 w 6998756"/>
              <a:gd name="connsiteY171" fmla="*/ 1944567 h 6471290"/>
              <a:gd name="connsiteX172" fmla="*/ 6623078 w 6998756"/>
              <a:gd name="connsiteY172" fmla="*/ 1871985 h 6471290"/>
              <a:gd name="connsiteX173" fmla="*/ 6634154 w 6998756"/>
              <a:gd name="connsiteY173" fmla="*/ 1821831 h 6471290"/>
              <a:gd name="connsiteX174" fmla="*/ 6641457 w 6998756"/>
              <a:gd name="connsiteY174" fmla="*/ 1763026 h 6471290"/>
              <a:gd name="connsiteX175" fmla="*/ 6642561 w 6998756"/>
              <a:gd name="connsiteY175" fmla="*/ 1741943 h 6471290"/>
              <a:gd name="connsiteX176" fmla="*/ 6730196 w 6998756"/>
              <a:gd name="connsiteY176" fmla="*/ 1763441 h 6471290"/>
              <a:gd name="connsiteX177" fmla="*/ 6728210 w 6998756"/>
              <a:gd name="connsiteY177" fmla="*/ 1801388 h 6471290"/>
              <a:gd name="connsiteX178" fmla="*/ 6701837 w 6998756"/>
              <a:gd name="connsiteY178" fmla="*/ 1901474 h 6471290"/>
              <a:gd name="connsiteX179" fmla="*/ 6696741 w 6998756"/>
              <a:gd name="connsiteY179" fmla="*/ 1918119 h 6471290"/>
              <a:gd name="connsiteX180" fmla="*/ 6589424 w 6998756"/>
              <a:gd name="connsiteY180" fmla="*/ 2111206 h 6471290"/>
              <a:gd name="connsiteX181" fmla="*/ 6557714 w 6998756"/>
              <a:gd name="connsiteY181" fmla="*/ 2151823 h 6471290"/>
              <a:gd name="connsiteX182" fmla="*/ 6467011 w 6998756"/>
              <a:gd name="connsiteY182" fmla="*/ 2269684 h 6471290"/>
              <a:gd name="connsiteX183" fmla="*/ 6448386 w 6998756"/>
              <a:gd name="connsiteY183" fmla="*/ 2302532 h 6471290"/>
              <a:gd name="connsiteX184" fmla="*/ 6410695 w 6998756"/>
              <a:gd name="connsiteY184" fmla="*/ 2376658 h 6471290"/>
              <a:gd name="connsiteX185" fmla="*/ 6456420 w 6998756"/>
              <a:gd name="connsiteY185" fmla="*/ 2472061 h 6471290"/>
              <a:gd name="connsiteX186" fmla="*/ 6466440 w 6998756"/>
              <a:gd name="connsiteY186" fmla="*/ 2603647 h 6471290"/>
              <a:gd name="connsiteX187" fmla="*/ 6189907 w 6998756"/>
              <a:gd name="connsiteY187" fmla="*/ 2961216 h 6471290"/>
              <a:gd name="connsiteX188" fmla="*/ 6082567 w 6998756"/>
              <a:gd name="connsiteY188" fmla="*/ 3073977 h 6471290"/>
              <a:gd name="connsiteX189" fmla="*/ 5977654 w 6998756"/>
              <a:gd name="connsiteY189" fmla="*/ 3140358 h 6471290"/>
              <a:gd name="connsiteX190" fmla="*/ 5941728 w 6998756"/>
              <a:gd name="connsiteY190" fmla="*/ 3180757 h 6471290"/>
              <a:gd name="connsiteX191" fmla="*/ 5812234 w 6998756"/>
              <a:gd name="connsiteY191" fmla="*/ 3393823 h 6471290"/>
              <a:gd name="connsiteX192" fmla="*/ 5904080 w 6998756"/>
              <a:gd name="connsiteY192" fmla="*/ 3415541 h 6471290"/>
              <a:gd name="connsiteX193" fmla="*/ 5942679 w 6998756"/>
              <a:gd name="connsiteY193" fmla="*/ 3404878 h 6471290"/>
              <a:gd name="connsiteX194" fmla="*/ 6049112 w 6998756"/>
              <a:gd name="connsiteY194" fmla="*/ 3228653 h 6471290"/>
              <a:gd name="connsiteX195" fmla="*/ 6159785 w 6998756"/>
              <a:gd name="connsiteY195" fmla="*/ 3132978 h 6471290"/>
              <a:gd name="connsiteX196" fmla="*/ 6213234 w 6998756"/>
              <a:gd name="connsiteY196" fmla="*/ 3080816 h 6471290"/>
              <a:gd name="connsiteX197" fmla="*/ 6370445 w 6998756"/>
              <a:gd name="connsiteY197" fmla="*/ 2822695 h 6471290"/>
              <a:gd name="connsiteX198" fmla="*/ 6432104 w 6998756"/>
              <a:gd name="connsiteY198" fmla="*/ 2775188 h 6471290"/>
              <a:gd name="connsiteX199" fmla="*/ 6407522 w 6998756"/>
              <a:gd name="connsiteY199" fmla="*/ 2921874 h 6471290"/>
              <a:gd name="connsiteX200" fmla="*/ 6329489 w 6998756"/>
              <a:gd name="connsiteY200" fmla="*/ 3120722 h 6471290"/>
              <a:gd name="connsiteX201" fmla="*/ 6243225 w 6998756"/>
              <a:gd name="connsiteY201" fmla="*/ 3234583 h 6471290"/>
              <a:gd name="connsiteX202" fmla="*/ 6099959 w 6998756"/>
              <a:gd name="connsiteY202" fmla="*/ 3387741 h 6471290"/>
              <a:gd name="connsiteX203" fmla="*/ 6081996 w 6998756"/>
              <a:gd name="connsiteY203" fmla="*/ 3407941 h 6471290"/>
              <a:gd name="connsiteX204" fmla="*/ 5992399 w 6998756"/>
              <a:gd name="connsiteY204" fmla="*/ 3504717 h 6471290"/>
              <a:gd name="connsiteX205" fmla="*/ 5885943 w 6998756"/>
              <a:gd name="connsiteY205" fmla="*/ 3600612 h 6471290"/>
              <a:gd name="connsiteX206" fmla="*/ 5880626 w 6998756"/>
              <a:gd name="connsiteY206" fmla="*/ 3621474 h 6471290"/>
              <a:gd name="connsiteX207" fmla="*/ 5845802 w 6998756"/>
              <a:gd name="connsiteY207" fmla="*/ 3640788 h 6471290"/>
              <a:gd name="connsiteX208" fmla="*/ 5791004 w 6998756"/>
              <a:gd name="connsiteY208" fmla="*/ 3637920 h 6471290"/>
              <a:gd name="connsiteX209" fmla="*/ 5698297 w 6998756"/>
              <a:gd name="connsiteY209" fmla="*/ 3713397 h 6471290"/>
              <a:gd name="connsiteX210" fmla="*/ 5683886 w 6998756"/>
              <a:gd name="connsiteY210" fmla="*/ 3746465 h 6471290"/>
              <a:gd name="connsiteX211" fmla="*/ 5642861 w 6998756"/>
              <a:gd name="connsiteY211" fmla="*/ 3803509 h 6471290"/>
              <a:gd name="connsiteX212" fmla="*/ 5585639 w 6998756"/>
              <a:gd name="connsiteY212" fmla="*/ 3847018 h 6471290"/>
              <a:gd name="connsiteX213" fmla="*/ 5581668 w 6998756"/>
              <a:gd name="connsiteY213" fmla="*/ 3922911 h 6471290"/>
              <a:gd name="connsiteX214" fmla="*/ 5567258 w 6998756"/>
              <a:gd name="connsiteY214" fmla="*/ 3955979 h 6471290"/>
              <a:gd name="connsiteX215" fmla="*/ 5496065 w 6998756"/>
              <a:gd name="connsiteY215" fmla="*/ 4024123 h 6471290"/>
              <a:gd name="connsiteX216" fmla="*/ 5462345 w 6998756"/>
              <a:gd name="connsiteY216" fmla="*/ 4022359 h 6471290"/>
              <a:gd name="connsiteX217" fmla="*/ 5372922 w 6998756"/>
              <a:gd name="connsiteY217" fmla="*/ 3954263 h 6471290"/>
              <a:gd name="connsiteX218" fmla="*/ 5366641 w 6998756"/>
              <a:gd name="connsiteY218" fmla="*/ 3949724 h 6471290"/>
              <a:gd name="connsiteX219" fmla="*/ 5317779 w 6998756"/>
              <a:gd name="connsiteY219" fmla="*/ 3990916 h 6471290"/>
              <a:gd name="connsiteX220" fmla="*/ 5038128 w 6998756"/>
              <a:gd name="connsiteY220" fmla="*/ 4393804 h 6471290"/>
              <a:gd name="connsiteX221" fmla="*/ 5004831 w 6998756"/>
              <a:gd name="connsiteY221" fmla="*/ 4382369 h 6471290"/>
              <a:gd name="connsiteX222" fmla="*/ 4898795 w 6998756"/>
              <a:gd name="connsiteY222" fmla="*/ 4539566 h 6471290"/>
              <a:gd name="connsiteX223" fmla="*/ 4718915 w 6998756"/>
              <a:gd name="connsiteY223" fmla="*/ 4738425 h 6471290"/>
              <a:gd name="connsiteX224" fmla="*/ 4532769 w 6998756"/>
              <a:gd name="connsiteY224" fmla="*/ 4890452 h 6471290"/>
              <a:gd name="connsiteX225" fmla="*/ 4526503 w 6998756"/>
              <a:gd name="connsiteY225" fmla="*/ 4843619 h 6471290"/>
              <a:gd name="connsiteX226" fmla="*/ 4247835 w 6998756"/>
              <a:gd name="connsiteY226" fmla="*/ 5135145 h 6471290"/>
              <a:gd name="connsiteX227" fmla="*/ 4024115 w 6998756"/>
              <a:gd name="connsiteY227" fmla="*/ 5366186 h 6471290"/>
              <a:gd name="connsiteX228" fmla="*/ 3995623 w 6998756"/>
              <a:gd name="connsiteY228" fmla="*/ 5389730 h 6471290"/>
              <a:gd name="connsiteX229" fmla="*/ 3986163 w 6998756"/>
              <a:gd name="connsiteY229" fmla="*/ 5416368 h 6471290"/>
              <a:gd name="connsiteX230" fmla="*/ 3928277 w 6998756"/>
              <a:gd name="connsiteY230" fmla="*/ 5472526 h 6471290"/>
              <a:gd name="connsiteX231" fmla="*/ 3844218 w 6998756"/>
              <a:gd name="connsiteY231" fmla="*/ 5544226 h 6471290"/>
              <a:gd name="connsiteX232" fmla="*/ 3792093 w 6998756"/>
              <a:gd name="connsiteY232" fmla="*/ 5571093 h 6471290"/>
              <a:gd name="connsiteX233" fmla="*/ 3759942 w 6998756"/>
              <a:gd name="connsiteY233" fmla="*/ 5620143 h 6471290"/>
              <a:gd name="connsiteX234" fmla="*/ 3706934 w 6998756"/>
              <a:gd name="connsiteY234" fmla="*/ 5663875 h 6471290"/>
              <a:gd name="connsiteX235" fmla="*/ 3702497 w 6998756"/>
              <a:gd name="connsiteY235" fmla="*/ 5667870 h 6471290"/>
              <a:gd name="connsiteX236" fmla="*/ 3518847 w 6998756"/>
              <a:gd name="connsiteY236" fmla="*/ 5785093 h 6471290"/>
              <a:gd name="connsiteX237" fmla="*/ 3488261 w 6998756"/>
              <a:gd name="connsiteY237" fmla="*/ 5884957 h 6471290"/>
              <a:gd name="connsiteX238" fmla="*/ 3464095 w 6998756"/>
              <a:gd name="connsiteY238" fmla="*/ 5942882 h 6471290"/>
              <a:gd name="connsiteX239" fmla="*/ 3313061 w 6998756"/>
              <a:gd name="connsiteY239" fmla="*/ 6082948 h 6471290"/>
              <a:gd name="connsiteX240" fmla="*/ 3245422 w 6998756"/>
              <a:gd name="connsiteY240" fmla="*/ 6163964 h 6471290"/>
              <a:gd name="connsiteX241" fmla="*/ 3153375 w 6998756"/>
              <a:gd name="connsiteY241" fmla="*/ 6226792 h 6471290"/>
              <a:gd name="connsiteX242" fmla="*/ 2961294 w 6998756"/>
              <a:gd name="connsiteY242" fmla="*/ 6343572 h 6471290"/>
              <a:gd name="connsiteX243" fmla="*/ 2810016 w 6998756"/>
              <a:gd name="connsiteY243" fmla="*/ 6407526 h 6471290"/>
              <a:gd name="connsiteX244" fmla="*/ 2738338 w 6998756"/>
              <a:gd name="connsiteY244" fmla="*/ 6323448 h 6471290"/>
              <a:gd name="connsiteX245" fmla="*/ 2694401 w 6998756"/>
              <a:gd name="connsiteY245" fmla="*/ 6274643 h 6471290"/>
              <a:gd name="connsiteX246" fmla="*/ 2721454 w 6998756"/>
              <a:gd name="connsiteY246" fmla="*/ 6242236 h 6471290"/>
              <a:gd name="connsiteX247" fmla="*/ 2735202 w 6998756"/>
              <a:gd name="connsiteY247" fmla="*/ 6221819 h 6471290"/>
              <a:gd name="connsiteX248" fmla="*/ 2738271 w 6998756"/>
              <a:gd name="connsiteY248" fmla="*/ 6082464 h 6471290"/>
              <a:gd name="connsiteX249" fmla="*/ 2735600 w 6998756"/>
              <a:gd name="connsiteY249" fmla="*/ 6052727 h 6471290"/>
              <a:gd name="connsiteX250" fmla="*/ 2676367 w 6998756"/>
              <a:gd name="connsiteY250" fmla="*/ 6053856 h 6471290"/>
              <a:gd name="connsiteX251" fmla="*/ 2666789 w 6998756"/>
              <a:gd name="connsiteY251" fmla="*/ 5913839 h 6471290"/>
              <a:gd name="connsiteX252" fmla="*/ 2777438 w 6998756"/>
              <a:gd name="connsiteY252" fmla="*/ 5737835 h 6471290"/>
              <a:gd name="connsiteX253" fmla="*/ 2784079 w 6998756"/>
              <a:gd name="connsiteY253" fmla="*/ 5691678 h 6471290"/>
              <a:gd name="connsiteX254" fmla="*/ 2720855 w 6998756"/>
              <a:gd name="connsiteY254" fmla="*/ 5688369 h 6471290"/>
              <a:gd name="connsiteX255" fmla="*/ 2653878 w 6998756"/>
              <a:gd name="connsiteY255" fmla="*/ 5756737 h 6471290"/>
              <a:gd name="connsiteX256" fmla="*/ 2519482 w 6998756"/>
              <a:gd name="connsiteY256" fmla="*/ 5901902 h 6471290"/>
              <a:gd name="connsiteX257" fmla="*/ 2506174 w 6998756"/>
              <a:gd name="connsiteY257" fmla="*/ 5913889 h 6471290"/>
              <a:gd name="connsiteX258" fmla="*/ 2400601 w 6998756"/>
              <a:gd name="connsiteY258" fmla="*/ 5992919 h 6471290"/>
              <a:gd name="connsiteX259" fmla="*/ 2004743 w 6998756"/>
              <a:gd name="connsiteY259" fmla="*/ 6449939 h 6471290"/>
              <a:gd name="connsiteX260" fmla="*/ 1957495 w 6998756"/>
              <a:gd name="connsiteY260" fmla="*/ 6464378 h 6471290"/>
              <a:gd name="connsiteX261" fmla="*/ 1947056 w 6998756"/>
              <a:gd name="connsiteY261" fmla="*/ 6421555 h 6471290"/>
              <a:gd name="connsiteX262" fmla="*/ 1974311 w 6998756"/>
              <a:gd name="connsiteY262" fmla="*/ 6304603 h 6471290"/>
              <a:gd name="connsiteX263" fmla="*/ 2027074 w 6998756"/>
              <a:gd name="connsiteY263" fmla="*/ 6184760 h 6471290"/>
              <a:gd name="connsiteX264" fmla="*/ 2092042 w 6998756"/>
              <a:gd name="connsiteY264" fmla="*/ 6074010 h 6471290"/>
              <a:gd name="connsiteX265" fmla="*/ 2045655 w 6998756"/>
              <a:gd name="connsiteY265" fmla="*/ 5991255 h 6471290"/>
              <a:gd name="connsiteX266" fmla="*/ 2017031 w 6998756"/>
              <a:gd name="connsiteY266" fmla="*/ 5972846 h 6471290"/>
              <a:gd name="connsiteX267" fmla="*/ 2043205 w 6998756"/>
              <a:gd name="connsiteY267" fmla="*/ 5957304 h 6471290"/>
              <a:gd name="connsiteX268" fmla="*/ 2089326 w 6998756"/>
              <a:gd name="connsiteY268" fmla="*/ 5883619 h 6471290"/>
              <a:gd name="connsiteX269" fmla="*/ 2027203 w 6998756"/>
              <a:gd name="connsiteY269" fmla="*/ 5859228 h 6471290"/>
              <a:gd name="connsiteX270" fmla="*/ 1930943 w 6998756"/>
              <a:gd name="connsiteY270" fmla="*/ 5921835 h 6471290"/>
              <a:gd name="connsiteX271" fmla="*/ 1904328 w 6998756"/>
              <a:gd name="connsiteY271" fmla="*/ 5945808 h 6471290"/>
              <a:gd name="connsiteX272" fmla="*/ 1893008 w 6998756"/>
              <a:gd name="connsiteY272" fmla="*/ 5919849 h 6471290"/>
              <a:gd name="connsiteX273" fmla="*/ 1860171 w 6998756"/>
              <a:gd name="connsiteY273" fmla="*/ 5901220 h 6471290"/>
              <a:gd name="connsiteX274" fmla="*/ 1681174 w 6998756"/>
              <a:gd name="connsiteY274" fmla="*/ 6010231 h 6471290"/>
              <a:gd name="connsiteX275" fmla="*/ 1649893 w 6998756"/>
              <a:gd name="connsiteY275" fmla="*/ 6043868 h 6471290"/>
              <a:gd name="connsiteX276" fmla="*/ 1622071 w 6998756"/>
              <a:gd name="connsiteY276" fmla="*/ 6065956 h 6471290"/>
              <a:gd name="connsiteX277" fmla="*/ 1540971 w 6998756"/>
              <a:gd name="connsiteY277" fmla="*/ 6160162 h 6471290"/>
              <a:gd name="connsiteX278" fmla="*/ 1544660 w 6998756"/>
              <a:gd name="connsiteY278" fmla="*/ 6175465 h 6471290"/>
              <a:gd name="connsiteX279" fmla="*/ 1529348 w 6998756"/>
              <a:gd name="connsiteY279" fmla="*/ 6179157 h 6471290"/>
              <a:gd name="connsiteX280" fmla="*/ 1506106 w 6998756"/>
              <a:gd name="connsiteY280" fmla="*/ 6217148 h 6471290"/>
              <a:gd name="connsiteX281" fmla="*/ 1502416 w 6998756"/>
              <a:gd name="connsiteY281" fmla="*/ 6201844 h 6471290"/>
              <a:gd name="connsiteX282" fmla="*/ 1501761 w 6998756"/>
              <a:gd name="connsiteY282" fmla="*/ 6194940 h 6471290"/>
              <a:gd name="connsiteX283" fmla="*/ 1514037 w 6998756"/>
              <a:gd name="connsiteY283" fmla="*/ 6182848 h 6471290"/>
              <a:gd name="connsiteX284" fmla="*/ 1501102 w 6998756"/>
              <a:gd name="connsiteY284" fmla="*/ 6187991 h 6471290"/>
              <a:gd name="connsiteX285" fmla="*/ 1501761 w 6998756"/>
              <a:gd name="connsiteY285" fmla="*/ 6194940 h 6471290"/>
              <a:gd name="connsiteX286" fmla="*/ 1484784 w 6998756"/>
              <a:gd name="connsiteY286" fmla="*/ 6211661 h 6471290"/>
              <a:gd name="connsiteX287" fmla="*/ 1409997 w 6998756"/>
              <a:gd name="connsiteY287" fmla="*/ 6288901 h 6471290"/>
              <a:gd name="connsiteX288" fmla="*/ 1511970 w 6998756"/>
              <a:gd name="connsiteY288" fmla="*/ 5984207 h 6471290"/>
              <a:gd name="connsiteX289" fmla="*/ 1538118 w 6998756"/>
              <a:gd name="connsiteY289" fmla="*/ 5938165 h 6471290"/>
              <a:gd name="connsiteX290" fmla="*/ 1548035 w 6998756"/>
              <a:gd name="connsiteY290" fmla="*/ 5889113 h 6471290"/>
              <a:gd name="connsiteX291" fmla="*/ 1598127 w 6998756"/>
              <a:gd name="connsiteY291" fmla="*/ 5739534 h 6471290"/>
              <a:gd name="connsiteX292" fmla="*/ 1482117 w 6998756"/>
              <a:gd name="connsiteY292" fmla="*/ 5775743 h 6471290"/>
              <a:gd name="connsiteX293" fmla="*/ 1436192 w 6998756"/>
              <a:gd name="connsiteY293" fmla="*/ 5764882 h 6471290"/>
              <a:gd name="connsiteX294" fmla="*/ 1440826 w 6998756"/>
              <a:gd name="connsiteY294" fmla="*/ 5676343 h 6471290"/>
              <a:gd name="connsiteX295" fmla="*/ 1463644 w 6998756"/>
              <a:gd name="connsiteY295" fmla="*/ 5563387 h 6471290"/>
              <a:gd name="connsiteX296" fmla="*/ 1461191 w 6998756"/>
              <a:gd name="connsiteY296" fmla="*/ 5529435 h 6471290"/>
              <a:gd name="connsiteX297" fmla="*/ 1422596 w 6998756"/>
              <a:gd name="connsiteY297" fmla="*/ 5540099 h 6471290"/>
              <a:gd name="connsiteX298" fmla="*/ 1395762 w 6998756"/>
              <a:gd name="connsiteY298" fmla="*/ 5568288 h 6471290"/>
              <a:gd name="connsiteX299" fmla="*/ 1198384 w 6998756"/>
              <a:gd name="connsiteY299" fmla="*/ 5786259 h 6471290"/>
              <a:gd name="connsiteX300" fmla="*/ 1083475 w 6998756"/>
              <a:gd name="connsiteY300" fmla="*/ 5801385 h 6471290"/>
              <a:gd name="connsiteX301" fmla="*/ 1028677 w 6998756"/>
              <a:gd name="connsiteY301" fmla="*/ 5798517 h 6471290"/>
              <a:gd name="connsiteX302" fmla="*/ 1011155 w 6998756"/>
              <a:gd name="connsiteY302" fmla="*/ 5810283 h 6471290"/>
              <a:gd name="connsiteX303" fmla="*/ 927957 w 6998756"/>
              <a:gd name="connsiteY303" fmla="*/ 5784790 h 6471290"/>
              <a:gd name="connsiteX304" fmla="*/ 956779 w 6998756"/>
              <a:gd name="connsiteY304" fmla="*/ 5718655 h 6471290"/>
              <a:gd name="connsiteX305" fmla="*/ 1129307 w 6998756"/>
              <a:gd name="connsiteY305" fmla="*/ 5490928 h 6471290"/>
              <a:gd name="connsiteX306" fmla="*/ 1119531 w 6998756"/>
              <a:gd name="connsiteY306" fmla="*/ 5435456 h 6471290"/>
              <a:gd name="connsiteX307" fmla="*/ 1072503 w 6998756"/>
              <a:gd name="connsiteY307" fmla="*/ 5445678 h 6471290"/>
              <a:gd name="connsiteX308" fmla="*/ 979575 w 6998756"/>
              <a:gd name="connsiteY308" fmla="*/ 5525371 h 6471290"/>
              <a:gd name="connsiteX309" fmla="*/ 928994 w 6998756"/>
              <a:gd name="connsiteY309" fmla="*/ 5522724 h 6471290"/>
              <a:gd name="connsiteX310" fmla="*/ 960263 w 6998756"/>
              <a:gd name="connsiteY310" fmla="*/ 5490538 h 6471290"/>
              <a:gd name="connsiteX311" fmla="*/ 986437 w 6998756"/>
              <a:gd name="connsiteY311" fmla="*/ 5474996 h 6471290"/>
              <a:gd name="connsiteX312" fmla="*/ 969776 w 6998756"/>
              <a:gd name="connsiteY312" fmla="*/ 5389568 h 6471290"/>
              <a:gd name="connsiteX313" fmla="*/ 954680 w 6998756"/>
              <a:gd name="connsiteY313" fmla="*/ 5354956 h 6471290"/>
              <a:gd name="connsiteX314" fmla="*/ 1074861 w 6998756"/>
              <a:gd name="connsiteY314" fmla="*/ 5158314 h 6471290"/>
              <a:gd name="connsiteX315" fmla="*/ 1244742 w 6998756"/>
              <a:gd name="connsiteY315" fmla="*/ 4981183 h 6471290"/>
              <a:gd name="connsiteX316" fmla="*/ 1412173 w 6998756"/>
              <a:gd name="connsiteY316" fmla="*/ 4770102 h 6471290"/>
              <a:gd name="connsiteX317" fmla="*/ 1438788 w 6998756"/>
              <a:gd name="connsiteY317" fmla="*/ 4746127 h 6471290"/>
              <a:gd name="connsiteX318" fmla="*/ 1732425 w 6998756"/>
              <a:gd name="connsiteY318" fmla="*/ 4465552 h 6471290"/>
              <a:gd name="connsiteX319" fmla="*/ 1748821 w 6998756"/>
              <a:gd name="connsiteY319" fmla="*/ 4394540 h 6471290"/>
              <a:gd name="connsiteX320" fmla="*/ 1672290 w 6998756"/>
              <a:gd name="connsiteY320" fmla="*/ 4403217 h 6471290"/>
              <a:gd name="connsiteX321" fmla="*/ 1577250 w 6998756"/>
              <a:gd name="connsiteY321" fmla="*/ 4472757 h 6471290"/>
              <a:gd name="connsiteX322" fmla="*/ 1569145 w 6998756"/>
              <a:gd name="connsiteY322" fmla="*/ 4480975 h 6471290"/>
              <a:gd name="connsiteX323" fmla="*/ 1566853 w 6998756"/>
              <a:gd name="connsiteY323" fmla="*/ 4487821 h 6471290"/>
              <a:gd name="connsiteX324" fmla="*/ 1525477 w 6998756"/>
              <a:gd name="connsiteY324" fmla="*/ 4532306 h 6471290"/>
              <a:gd name="connsiteX325" fmla="*/ 1502850 w 6998756"/>
              <a:gd name="connsiteY325" fmla="*/ 4571916 h 6471290"/>
              <a:gd name="connsiteX326" fmla="*/ 1467364 w 6998756"/>
              <a:gd name="connsiteY326" fmla="*/ 4603880 h 6471290"/>
              <a:gd name="connsiteX327" fmla="*/ 1460649 w 6998756"/>
              <a:gd name="connsiteY327" fmla="*/ 4601625 h 6471290"/>
              <a:gd name="connsiteX328" fmla="*/ 1386972 w 6998756"/>
              <a:gd name="connsiteY328" fmla="*/ 4686679 h 6471290"/>
              <a:gd name="connsiteX329" fmla="*/ 1200827 w 6998756"/>
              <a:gd name="connsiteY329" fmla="*/ 4838705 h 6471290"/>
              <a:gd name="connsiteX330" fmla="*/ 1194561 w 6998756"/>
              <a:gd name="connsiteY330" fmla="*/ 4791874 h 6471290"/>
              <a:gd name="connsiteX331" fmla="*/ 915893 w 6998756"/>
              <a:gd name="connsiteY331" fmla="*/ 5083399 h 6471290"/>
              <a:gd name="connsiteX332" fmla="*/ 592502 w 6998756"/>
              <a:gd name="connsiteY332" fmla="*/ 5396799 h 6471290"/>
              <a:gd name="connsiteX333" fmla="*/ 555028 w 6998756"/>
              <a:gd name="connsiteY333" fmla="*/ 5354143 h 6471290"/>
              <a:gd name="connsiteX334" fmla="*/ 510304 w 6998756"/>
              <a:gd name="connsiteY334" fmla="*/ 5376018 h 6471290"/>
              <a:gd name="connsiteX335" fmla="*/ 521730 w 6998756"/>
              <a:gd name="connsiteY335" fmla="*/ 5342708 h 6471290"/>
              <a:gd name="connsiteX336" fmla="*/ 535246 w 6998756"/>
              <a:gd name="connsiteY336" fmla="*/ 5325010 h 6471290"/>
              <a:gd name="connsiteX337" fmla="*/ 560189 w 6998756"/>
              <a:gd name="connsiteY337" fmla="*/ 5274003 h 6471290"/>
              <a:gd name="connsiteX338" fmla="*/ 577882 w 6998756"/>
              <a:gd name="connsiteY338" fmla="*/ 5287525 h 6471290"/>
              <a:gd name="connsiteX339" fmla="*/ 607002 w 6998756"/>
              <a:gd name="connsiteY339" fmla="*/ 5267739 h 6471290"/>
              <a:gd name="connsiteX340" fmla="*/ 595575 w 6998756"/>
              <a:gd name="connsiteY340" fmla="*/ 5301047 h 6471290"/>
              <a:gd name="connsiteX341" fmla="*/ 582059 w 6998756"/>
              <a:gd name="connsiteY341" fmla="*/ 5318746 h 6471290"/>
              <a:gd name="connsiteX342" fmla="*/ 764028 w 6998756"/>
              <a:gd name="connsiteY342" fmla="*/ 5135499 h 6471290"/>
              <a:gd name="connsiteX343" fmla="*/ 1044783 w 6998756"/>
              <a:gd name="connsiteY343" fmla="*/ 4859584 h 6471290"/>
              <a:gd name="connsiteX344" fmla="*/ 1163352 w 6998756"/>
              <a:gd name="connsiteY344" fmla="*/ 4796049 h 6471290"/>
              <a:gd name="connsiteX345" fmla="*/ 1240268 w 6998756"/>
              <a:gd name="connsiteY345" fmla="*/ 4658638 h 6471290"/>
              <a:gd name="connsiteX346" fmla="*/ 1308875 w 6998756"/>
              <a:gd name="connsiteY346" fmla="*/ 4611223 h 6471290"/>
              <a:gd name="connsiteX347" fmla="*/ 1328941 w 6998756"/>
              <a:gd name="connsiteY347" fmla="*/ 4593105 h 6471290"/>
              <a:gd name="connsiteX348" fmla="*/ 1163695 w 6998756"/>
              <a:gd name="connsiteY348" fmla="*/ 4712707 h 6471290"/>
              <a:gd name="connsiteX349" fmla="*/ 971403 w 6998756"/>
              <a:gd name="connsiteY349" fmla="*/ 4873868 h 6471290"/>
              <a:gd name="connsiteX350" fmla="*/ 767779 w 6998756"/>
              <a:gd name="connsiteY350" fmla="*/ 4968905 h 6471290"/>
              <a:gd name="connsiteX351" fmla="*/ 720089 w 6998756"/>
              <a:gd name="connsiteY351" fmla="*/ 4991775 h 6471290"/>
              <a:gd name="connsiteX352" fmla="*/ 527126 w 6998756"/>
              <a:gd name="connsiteY352" fmla="*/ 5125420 h 6471290"/>
              <a:gd name="connsiteX353" fmla="*/ 391825 w 6998756"/>
              <a:gd name="connsiteY353" fmla="*/ 5207124 h 6471290"/>
              <a:gd name="connsiteX354" fmla="*/ 319287 w 6998756"/>
              <a:gd name="connsiteY354" fmla="*/ 5220239 h 6471290"/>
              <a:gd name="connsiteX355" fmla="*/ 301522 w 6998756"/>
              <a:gd name="connsiteY355" fmla="*/ 5155892 h 6471290"/>
              <a:gd name="connsiteX356" fmla="*/ 421703 w 6998756"/>
              <a:gd name="connsiteY356" fmla="*/ 4959251 h 6471290"/>
              <a:gd name="connsiteX357" fmla="*/ 218080 w 6998756"/>
              <a:gd name="connsiteY357" fmla="*/ 5054288 h 6471290"/>
              <a:gd name="connsiteX358" fmla="*/ 179262 w 6998756"/>
              <a:gd name="connsiteY358" fmla="*/ 5069167 h 6471290"/>
              <a:gd name="connsiteX359" fmla="*/ 176812 w 6998756"/>
              <a:gd name="connsiteY359" fmla="*/ 5035217 h 6471290"/>
              <a:gd name="connsiteX360" fmla="*/ 153507 w 6998756"/>
              <a:gd name="connsiteY360" fmla="*/ 4995946 h 6471290"/>
              <a:gd name="connsiteX361" fmla="*/ 118242 w 6998756"/>
              <a:gd name="connsiteY361" fmla="*/ 5023697 h 6471290"/>
              <a:gd name="connsiteX362" fmla="*/ 69672 w 6998756"/>
              <a:gd name="connsiteY362" fmla="*/ 5063432 h 6471290"/>
              <a:gd name="connsiteX363" fmla="*/ 0 w 6998756"/>
              <a:gd name="connsiteY363" fmla="*/ 5021735 h 6471290"/>
              <a:gd name="connsiteX364" fmla="*/ 60557 w 6998756"/>
              <a:gd name="connsiteY364" fmla="*/ 4995310 h 6471290"/>
              <a:gd name="connsiteX365" fmla="*/ 86066 w 6998756"/>
              <a:gd name="connsiteY365" fmla="*/ 4992417 h 6471290"/>
              <a:gd name="connsiteX366" fmla="*/ 45021 w 6998756"/>
              <a:gd name="connsiteY366" fmla="*/ 4969131 h 6471290"/>
              <a:gd name="connsiteX367" fmla="*/ 39016 w 6998756"/>
              <a:gd name="connsiteY367" fmla="*/ 4922312 h 6471290"/>
              <a:gd name="connsiteX368" fmla="*/ 52986 w 6998756"/>
              <a:gd name="connsiteY368" fmla="*/ 4897675 h 6471290"/>
              <a:gd name="connsiteX369" fmla="*/ 83327 w 6998756"/>
              <a:gd name="connsiteY369" fmla="*/ 4721697 h 6471290"/>
              <a:gd name="connsiteX370" fmla="*/ 134968 w 6998756"/>
              <a:gd name="connsiteY370" fmla="*/ 4542607 h 6471290"/>
              <a:gd name="connsiteX371" fmla="*/ 149820 w 6998756"/>
              <a:gd name="connsiteY371" fmla="*/ 4501107 h 6471290"/>
              <a:gd name="connsiteX372" fmla="*/ 185721 w 6998756"/>
              <a:gd name="connsiteY372" fmla="*/ 4380380 h 6471290"/>
              <a:gd name="connsiteX373" fmla="*/ 168840 w 6998756"/>
              <a:gd name="connsiteY373" fmla="*/ 4299168 h 6471290"/>
              <a:gd name="connsiteX374" fmla="*/ 176363 w 6998756"/>
              <a:gd name="connsiteY374" fmla="*/ 4236145 h 6471290"/>
              <a:gd name="connsiteX375" fmla="*/ 182566 w 6998756"/>
              <a:gd name="connsiteY375" fmla="*/ 4198422 h 6471290"/>
              <a:gd name="connsiteX376" fmla="*/ 174797 w 6998756"/>
              <a:gd name="connsiteY376" fmla="*/ 4185330 h 6471290"/>
              <a:gd name="connsiteX377" fmla="*/ 209819 w 6998756"/>
              <a:gd name="connsiteY377" fmla="*/ 4081470 h 6471290"/>
              <a:gd name="connsiteX378" fmla="*/ 208252 w 6998756"/>
              <a:gd name="connsiteY378" fmla="*/ 4030654 h 6471290"/>
              <a:gd name="connsiteX379" fmla="*/ 264570 w 6998756"/>
              <a:gd name="connsiteY379" fmla="*/ 3923679 h 6471290"/>
              <a:gd name="connsiteX380" fmla="*/ 400974 w 6998756"/>
              <a:gd name="connsiteY380" fmla="*/ 3820896 h 6471290"/>
              <a:gd name="connsiteX381" fmla="*/ 414499 w 6998756"/>
              <a:gd name="connsiteY381" fmla="*/ 3804693 h 6471290"/>
              <a:gd name="connsiteX382" fmla="*/ 570169 w 6998756"/>
              <a:gd name="connsiteY382" fmla="*/ 3576085 h 6471290"/>
              <a:gd name="connsiteX383" fmla="*/ 739142 w 6998756"/>
              <a:gd name="connsiteY383" fmla="*/ 3335491 h 6471290"/>
              <a:gd name="connsiteX384" fmla="*/ 977767 w 6998756"/>
              <a:gd name="connsiteY384" fmla="*/ 3056263 h 6471290"/>
              <a:gd name="connsiteX385" fmla="*/ 1185315 w 6998756"/>
              <a:gd name="connsiteY385" fmla="*/ 2724678 h 6471290"/>
              <a:gd name="connsiteX386" fmla="*/ 1185956 w 6998756"/>
              <a:gd name="connsiteY386" fmla="*/ 2631700 h 6471290"/>
              <a:gd name="connsiteX387" fmla="*/ 1184401 w 6998756"/>
              <a:gd name="connsiteY387" fmla="*/ 2626072 h 6471290"/>
              <a:gd name="connsiteX388" fmla="*/ 1173243 w 6998756"/>
              <a:gd name="connsiteY388" fmla="*/ 2644084 h 6471290"/>
              <a:gd name="connsiteX389" fmla="*/ 1169705 w 6998756"/>
              <a:gd name="connsiteY389" fmla="*/ 2689893 h 6471290"/>
              <a:gd name="connsiteX390" fmla="*/ 1086684 w 6998756"/>
              <a:gd name="connsiteY390" fmla="*/ 2779583 h 6471290"/>
              <a:gd name="connsiteX391" fmla="*/ 1047140 w 6998756"/>
              <a:gd name="connsiteY391" fmla="*/ 2827845 h 6471290"/>
              <a:gd name="connsiteX392" fmla="*/ 940529 w 6998756"/>
              <a:gd name="connsiteY392" fmla="*/ 3056720 h 6471290"/>
              <a:gd name="connsiteX393" fmla="*/ 893738 w 6998756"/>
              <a:gd name="connsiteY393" fmla="*/ 3101877 h 6471290"/>
              <a:gd name="connsiteX394" fmla="*/ 900556 w 6998756"/>
              <a:gd name="connsiteY394" fmla="*/ 2977811 h 6471290"/>
              <a:gd name="connsiteX395" fmla="*/ 946920 w 6998756"/>
              <a:gd name="connsiteY395" fmla="*/ 2805484 h 6471290"/>
              <a:gd name="connsiteX396" fmla="*/ 1007991 w 6998756"/>
              <a:gd name="connsiteY396" fmla="*/ 2702956 h 6471290"/>
              <a:gd name="connsiteX397" fmla="*/ 1061846 w 6998756"/>
              <a:gd name="connsiteY397" fmla="*/ 2635301 h 6471290"/>
              <a:gd name="connsiteX398" fmla="*/ 1065180 w 6998756"/>
              <a:gd name="connsiteY398" fmla="*/ 2629726 h 6471290"/>
              <a:gd name="connsiteX399" fmla="*/ 1069875 w 6998756"/>
              <a:gd name="connsiteY399" fmla="*/ 2618870 h 6471290"/>
              <a:gd name="connsiteX400" fmla="*/ 1072037 w 6998756"/>
              <a:gd name="connsiteY400" fmla="*/ 2618260 h 6471290"/>
              <a:gd name="connsiteX401" fmla="*/ 1076372 w 6998756"/>
              <a:gd name="connsiteY401" fmla="*/ 2611011 h 6471290"/>
              <a:gd name="connsiteX402" fmla="*/ 1076437 w 6998756"/>
              <a:gd name="connsiteY402" fmla="*/ 2603702 h 6471290"/>
              <a:gd name="connsiteX403" fmla="*/ 1069875 w 6998756"/>
              <a:gd name="connsiteY403" fmla="*/ 2618870 h 6471290"/>
              <a:gd name="connsiteX404" fmla="*/ 1063474 w 6998756"/>
              <a:gd name="connsiteY404" fmla="*/ 2620676 h 6471290"/>
              <a:gd name="connsiteX405" fmla="*/ 1048509 w 6998756"/>
              <a:gd name="connsiteY405" fmla="*/ 2622678 h 6471290"/>
              <a:gd name="connsiteX406" fmla="*/ 1074434 w 6998756"/>
              <a:gd name="connsiteY406" fmla="*/ 2588731 h 6471290"/>
              <a:gd name="connsiteX407" fmla="*/ 1072430 w 6998756"/>
              <a:gd name="connsiteY407" fmla="*/ 2573759 h 6471290"/>
              <a:gd name="connsiteX408" fmla="*/ 1087395 w 6998756"/>
              <a:gd name="connsiteY408" fmla="*/ 2571757 h 6471290"/>
              <a:gd name="connsiteX409" fmla="*/ 1359603 w 6998756"/>
              <a:gd name="connsiteY409" fmla="*/ 2215307 h 6471290"/>
              <a:gd name="connsiteX410" fmla="*/ 1627804 w 6998756"/>
              <a:gd name="connsiteY410" fmla="*/ 1828915 h 6471290"/>
              <a:gd name="connsiteX411" fmla="*/ 1659738 w 6998756"/>
              <a:gd name="connsiteY411" fmla="*/ 1839882 h 6471290"/>
              <a:gd name="connsiteX412" fmla="*/ 1761434 w 6998756"/>
              <a:gd name="connsiteY412" fmla="*/ 1689119 h 6471290"/>
              <a:gd name="connsiteX413" fmla="*/ 1933950 w 6998756"/>
              <a:gd name="connsiteY413" fmla="*/ 1498403 h 6471290"/>
              <a:gd name="connsiteX414" fmla="*/ 2112475 w 6998756"/>
              <a:gd name="connsiteY414" fmla="*/ 1352601 h 6471290"/>
              <a:gd name="connsiteX415" fmla="*/ 2112772 w 6998756"/>
              <a:gd name="connsiteY415" fmla="*/ 1386849 h 6471290"/>
              <a:gd name="connsiteX416" fmla="*/ 2115875 w 6998756"/>
              <a:gd name="connsiteY416" fmla="*/ 1392643 h 6471290"/>
              <a:gd name="connsiteX417" fmla="*/ 2368381 w 6998756"/>
              <a:gd name="connsiteY417" fmla="*/ 1113415 h 6471290"/>
              <a:gd name="connsiteX418" fmla="*/ 2372963 w 6998756"/>
              <a:gd name="connsiteY418" fmla="*/ 1120035 h 6471290"/>
              <a:gd name="connsiteX419" fmla="*/ 2380065 w 6998756"/>
              <a:gd name="connsiteY419" fmla="*/ 1123576 h 6471290"/>
              <a:gd name="connsiteX420" fmla="*/ 2385743 w 6998756"/>
              <a:gd name="connsiteY420" fmla="*/ 1117924 h 6471290"/>
              <a:gd name="connsiteX421" fmla="*/ 2695893 w 6998756"/>
              <a:gd name="connsiteY421" fmla="*/ 817356 h 6471290"/>
              <a:gd name="connsiteX422" fmla="*/ 2731833 w 6998756"/>
              <a:gd name="connsiteY422" fmla="*/ 858265 h 6471290"/>
              <a:gd name="connsiteX423" fmla="*/ 2774726 w 6998756"/>
              <a:gd name="connsiteY423" fmla="*/ 837287 h 6471290"/>
              <a:gd name="connsiteX424" fmla="*/ 2774108 w 6998756"/>
              <a:gd name="connsiteY424" fmla="*/ 846894 h 6471290"/>
              <a:gd name="connsiteX425" fmla="*/ 2767188 w 6998756"/>
              <a:gd name="connsiteY425" fmla="*/ 861843 h 6471290"/>
              <a:gd name="connsiteX426" fmla="*/ 2872754 w 6998756"/>
              <a:gd name="connsiteY426" fmla="*/ 766749 h 6471290"/>
              <a:gd name="connsiteX427" fmla="*/ 3000067 w 6998756"/>
              <a:gd name="connsiteY427" fmla="*/ 676175 h 6471290"/>
              <a:gd name="connsiteX428" fmla="*/ 3027122 w 6998756"/>
              <a:gd name="connsiteY428" fmla="*/ 643768 h 6471290"/>
              <a:gd name="connsiteX429" fmla="*/ 3127576 w 6998756"/>
              <a:gd name="connsiteY429" fmla="*/ 501053 h 6471290"/>
              <a:gd name="connsiteX430" fmla="*/ 3302819 w 6998756"/>
              <a:gd name="connsiteY430" fmla="*/ 463719 h 6471290"/>
              <a:gd name="connsiteX431" fmla="*/ 3349649 w 6998756"/>
              <a:gd name="connsiteY431" fmla="*/ 538040 h 6471290"/>
              <a:gd name="connsiteX432" fmla="*/ 3290926 w 6998756"/>
              <a:gd name="connsiteY432" fmla="*/ 771722 h 6471290"/>
              <a:gd name="connsiteX433" fmla="*/ 3284726 w 6998756"/>
              <a:gd name="connsiteY433" fmla="*/ 809448 h 6471290"/>
              <a:gd name="connsiteX434" fmla="*/ 3331534 w 6998756"/>
              <a:gd name="connsiteY434" fmla="*/ 803443 h 6471290"/>
              <a:gd name="connsiteX435" fmla="*/ 3421571 w 6998756"/>
              <a:gd name="connsiteY435" fmla="*/ 698234 h 6471290"/>
              <a:gd name="connsiteX436" fmla="*/ 3767311 w 6998756"/>
              <a:gd name="connsiteY436" fmla="*/ 310461 h 6471290"/>
              <a:gd name="connsiteX437" fmla="*/ 3837621 w 6998756"/>
              <a:gd name="connsiteY437" fmla="*/ 259179 h 6471290"/>
              <a:gd name="connsiteX438" fmla="*/ 3883987 w 6998756"/>
              <a:gd name="connsiteY438" fmla="*/ 261605 h 6471290"/>
              <a:gd name="connsiteX439" fmla="*/ 3913493 w 6998756"/>
              <a:gd name="connsiteY439" fmla="*/ 263149 h 6471290"/>
              <a:gd name="connsiteX440" fmla="*/ 4000022 w 6998756"/>
              <a:gd name="connsiteY440" fmla="*/ 305729 h 6471290"/>
              <a:gd name="connsiteX441" fmla="*/ 4007791 w 6998756"/>
              <a:gd name="connsiteY441" fmla="*/ 318818 h 6471290"/>
              <a:gd name="connsiteX442" fmla="*/ 4025798 w 6998756"/>
              <a:gd name="connsiteY442" fmla="*/ 459279 h 6471290"/>
              <a:gd name="connsiteX443" fmla="*/ 4011832 w 6998756"/>
              <a:gd name="connsiteY443" fmla="*/ 483913 h 6471290"/>
              <a:gd name="connsiteX444" fmla="*/ 4065987 w 6998756"/>
              <a:gd name="connsiteY444" fmla="*/ 579758 h 6471290"/>
              <a:gd name="connsiteX445" fmla="*/ 4074639 w 6998756"/>
              <a:gd name="connsiteY445" fmla="*/ 575982 h 6471290"/>
              <a:gd name="connsiteX446" fmla="*/ 4189966 w 6998756"/>
              <a:gd name="connsiteY446" fmla="*/ 472096 h 6471290"/>
              <a:gd name="connsiteX447" fmla="*/ 4274024 w 6998756"/>
              <a:gd name="connsiteY447" fmla="*/ 400396 h 6471290"/>
              <a:gd name="connsiteX448" fmla="*/ 4242487 w 6998756"/>
              <a:gd name="connsiteY448" fmla="*/ 276141 h 6471290"/>
              <a:gd name="connsiteX449" fmla="*/ 4264444 w 6998756"/>
              <a:gd name="connsiteY449" fmla="*/ 260379 h 6471290"/>
              <a:gd name="connsiteX450" fmla="*/ 4267336 w 6998756"/>
              <a:gd name="connsiteY450" fmla="*/ 285896 h 6471290"/>
              <a:gd name="connsiteX451" fmla="*/ 4265129 w 6998756"/>
              <a:gd name="connsiteY451" fmla="*/ 328059 h 6471290"/>
              <a:gd name="connsiteX452" fmla="*/ 4291965 w 6998756"/>
              <a:gd name="connsiteY452" fmla="*/ 299870 h 6471290"/>
              <a:gd name="connsiteX453" fmla="*/ 4324535 w 6998756"/>
              <a:gd name="connsiteY453" fmla="*/ 162056 h 6471290"/>
              <a:gd name="connsiteX454" fmla="*/ 4426778 w 6998756"/>
              <a:gd name="connsiteY454" fmla="*/ 65942 h 6471290"/>
              <a:gd name="connsiteX455" fmla="*/ 4457387 w 6998756"/>
              <a:gd name="connsiteY455" fmla="*/ 46404 h 6471290"/>
              <a:gd name="connsiteX456" fmla="*/ 4540121 w 6998756"/>
              <a:gd name="connsiteY456" fmla="*/ 0 h 647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6998756" h="6471290">
                <a:moveTo>
                  <a:pt x="4043260" y="5264682"/>
                </a:moveTo>
                <a:lnTo>
                  <a:pt x="4031821" y="5270785"/>
                </a:lnTo>
                <a:lnTo>
                  <a:pt x="4032292" y="5276701"/>
                </a:lnTo>
                <a:lnTo>
                  <a:pt x="4034244" y="5274954"/>
                </a:lnTo>
                <a:close/>
                <a:moveTo>
                  <a:pt x="4177955" y="5062815"/>
                </a:moveTo>
                <a:cubicBezTo>
                  <a:pt x="4165309" y="5062153"/>
                  <a:pt x="4148007" y="5069704"/>
                  <a:pt x="4151119" y="5091007"/>
                </a:cubicBezTo>
                <a:cubicBezTo>
                  <a:pt x="4152025" y="5154471"/>
                  <a:pt x="4116761" y="5182219"/>
                  <a:pt x="4049761" y="5170256"/>
                </a:cubicBezTo>
                <a:cubicBezTo>
                  <a:pt x="4041330" y="5169815"/>
                  <a:pt x="4032902" y="5169374"/>
                  <a:pt x="4024029" y="5177366"/>
                </a:cubicBezTo>
                <a:cubicBezTo>
                  <a:pt x="4019594" y="5181361"/>
                  <a:pt x="4019153" y="5189794"/>
                  <a:pt x="4022926" y="5198446"/>
                </a:cubicBezTo>
                <a:cubicBezTo>
                  <a:pt x="4028696" y="5209318"/>
                  <a:pt x="4050384" y="5218908"/>
                  <a:pt x="4060897" y="5230028"/>
                </a:cubicBezTo>
                <a:lnTo>
                  <a:pt x="4066183" y="5238570"/>
                </a:lnTo>
                <a:lnTo>
                  <a:pt x="4079684" y="5223190"/>
                </a:lnTo>
                <a:cubicBezTo>
                  <a:pt x="4090779" y="5207802"/>
                  <a:pt x="4097014" y="5195050"/>
                  <a:pt x="4095970" y="5187245"/>
                </a:cubicBezTo>
                <a:cubicBezTo>
                  <a:pt x="4124046" y="5159654"/>
                  <a:pt x="4153358" y="5133882"/>
                  <a:pt x="4182101" y="5109429"/>
                </a:cubicBezTo>
                <a:lnTo>
                  <a:pt x="4237020" y="5063016"/>
                </a:lnTo>
                <a:lnTo>
                  <a:pt x="4212822" y="5065367"/>
                </a:lnTo>
                <a:cubicBezTo>
                  <a:pt x="4201623" y="5064847"/>
                  <a:pt x="4189546" y="5063421"/>
                  <a:pt x="4177955" y="5062815"/>
                </a:cubicBezTo>
                <a:close/>
                <a:moveTo>
                  <a:pt x="5215197" y="4051921"/>
                </a:moveTo>
                <a:lnTo>
                  <a:pt x="5209287" y="4054961"/>
                </a:lnTo>
                <a:cubicBezTo>
                  <a:pt x="5153974" y="4089720"/>
                  <a:pt x="5108650" y="4138080"/>
                  <a:pt x="5077055" y="4196673"/>
                </a:cubicBezTo>
                <a:cubicBezTo>
                  <a:pt x="5058428" y="4229520"/>
                  <a:pt x="5031816" y="4253493"/>
                  <a:pt x="5001206" y="4273031"/>
                </a:cubicBezTo>
                <a:cubicBezTo>
                  <a:pt x="4961728" y="4300560"/>
                  <a:pt x="4925801" y="4340956"/>
                  <a:pt x="4886981" y="4355836"/>
                </a:cubicBezTo>
                <a:cubicBezTo>
                  <a:pt x="4822431" y="4377825"/>
                  <a:pt x="4789839" y="4435308"/>
                  <a:pt x="4737493" y="4466390"/>
                </a:cubicBezTo>
                <a:cubicBezTo>
                  <a:pt x="4711319" y="4481932"/>
                  <a:pt x="4693355" y="4502129"/>
                  <a:pt x="4675172" y="4526545"/>
                </a:cubicBezTo>
                <a:cubicBezTo>
                  <a:pt x="4607090" y="4615993"/>
                  <a:pt x="4523035" y="4687693"/>
                  <a:pt x="4419003" y="4737211"/>
                </a:cubicBezTo>
                <a:cubicBezTo>
                  <a:pt x="4410354" y="4740984"/>
                  <a:pt x="4397488" y="4744539"/>
                  <a:pt x="4405257" y="4757629"/>
                </a:cubicBezTo>
                <a:cubicBezTo>
                  <a:pt x="4428559" y="4796899"/>
                  <a:pt x="4397951" y="4816437"/>
                  <a:pt x="4375773" y="4836413"/>
                </a:cubicBezTo>
                <a:cubicBezTo>
                  <a:pt x="4322766" y="4880144"/>
                  <a:pt x="4302375" y="4946722"/>
                  <a:pt x="4253140" y="4999107"/>
                </a:cubicBezTo>
                <a:cubicBezTo>
                  <a:pt x="4259469" y="5019520"/>
                  <a:pt x="4260831" y="5033861"/>
                  <a:pt x="4258591" y="5043850"/>
                </a:cubicBezTo>
                <a:lnTo>
                  <a:pt x="4255556" y="5047350"/>
                </a:lnTo>
                <a:lnTo>
                  <a:pt x="4264823" y="5039519"/>
                </a:lnTo>
                <a:cubicBezTo>
                  <a:pt x="4316428" y="4994875"/>
                  <a:pt x="4358541" y="4953487"/>
                  <a:pt x="4376726" y="4911330"/>
                </a:cubicBezTo>
                <a:cubicBezTo>
                  <a:pt x="4446392" y="4838448"/>
                  <a:pt x="4437054" y="4887368"/>
                  <a:pt x="4495294" y="4847795"/>
                </a:cubicBezTo>
                <a:cubicBezTo>
                  <a:pt x="4564961" y="4774914"/>
                  <a:pt x="4531664" y="4763479"/>
                  <a:pt x="4572211" y="4710384"/>
                </a:cubicBezTo>
                <a:cubicBezTo>
                  <a:pt x="4675174" y="4648937"/>
                  <a:pt x="4729237" y="4578144"/>
                  <a:pt x="4769783" y="4525049"/>
                </a:cubicBezTo>
                <a:cubicBezTo>
                  <a:pt x="4810330" y="4471954"/>
                  <a:pt x="4848789" y="4403248"/>
                  <a:pt x="4934059" y="4328278"/>
                </a:cubicBezTo>
                <a:cubicBezTo>
                  <a:pt x="4965268" y="4324103"/>
                  <a:pt x="4994388" y="4304317"/>
                  <a:pt x="4982961" y="4337626"/>
                </a:cubicBezTo>
                <a:cubicBezTo>
                  <a:pt x="5031832" y="4287389"/>
                  <a:pt x="5074006" y="4239041"/>
                  <a:pt x="5112069" y="4191493"/>
                </a:cubicBezTo>
                <a:close/>
                <a:moveTo>
                  <a:pt x="1421611" y="2211251"/>
                </a:moveTo>
                <a:lnTo>
                  <a:pt x="1365366" y="2295734"/>
                </a:lnTo>
                <a:lnTo>
                  <a:pt x="1342943" y="2329145"/>
                </a:lnTo>
                <a:lnTo>
                  <a:pt x="1346081" y="2326178"/>
                </a:lnTo>
                <a:cubicBezTo>
                  <a:pt x="1369478" y="2303601"/>
                  <a:pt x="1381483" y="2267561"/>
                  <a:pt x="1416062" y="2254923"/>
                </a:cubicBezTo>
                <a:cubicBezTo>
                  <a:pt x="1426414" y="2250780"/>
                  <a:pt x="1429104" y="2236489"/>
                  <a:pt x="1424962" y="2226134"/>
                </a:cubicBezTo>
                <a:close/>
                <a:moveTo>
                  <a:pt x="1507160" y="2090249"/>
                </a:moveTo>
                <a:lnTo>
                  <a:pt x="1456732" y="2158498"/>
                </a:lnTo>
                <a:lnTo>
                  <a:pt x="1438688" y="2185602"/>
                </a:lnTo>
                <a:lnTo>
                  <a:pt x="1453739" y="2174973"/>
                </a:lnTo>
                <a:cubicBezTo>
                  <a:pt x="1467196" y="2163579"/>
                  <a:pt x="1506954" y="2178903"/>
                  <a:pt x="1497217" y="2133545"/>
                </a:cubicBezTo>
                <a:cubicBezTo>
                  <a:pt x="1494939" y="2124848"/>
                  <a:pt x="1502288" y="2114698"/>
                  <a:pt x="1506065" y="2103875"/>
                </a:cubicBezTo>
                <a:close/>
                <a:moveTo>
                  <a:pt x="2705909" y="892212"/>
                </a:moveTo>
                <a:cubicBezTo>
                  <a:pt x="2635088" y="932168"/>
                  <a:pt x="2527384" y="1038015"/>
                  <a:pt x="2531391" y="1067958"/>
                </a:cubicBezTo>
                <a:lnTo>
                  <a:pt x="2527236" y="1071711"/>
                </a:lnTo>
                <a:lnTo>
                  <a:pt x="2540897" y="1082319"/>
                </a:lnTo>
                <a:cubicBezTo>
                  <a:pt x="2563518" y="1093016"/>
                  <a:pt x="2587723" y="1084769"/>
                  <a:pt x="2608179" y="1057301"/>
                </a:cubicBezTo>
                <a:cubicBezTo>
                  <a:pt x="2608179" y="1057301"/>
                  <a:pt x="2608400" y="1053087"/>
                  <a:pt x="2608400" y="1053087"/>
                </a:cubicBezTo>
                <a:cubicBezTo>
                  <a:pt x="2623699" y="1023236"/>
                  <a:pt x="2641772" y="995909"/>
                  <a:pt x="2661800" y="970335"/>
                </a:cubicBezTo>
                <a:lnTo>
                  <a:pt x="2701077" y="926778"/>
                </a:lnTo>
                <a:lnTo>
                  <a:pt x="2690340" y="932395"/>
                </a:lnTo>
                <a:cubicBezTo>
                  <a:pt x="2685228" y="936889"/>
                  <a:pt x="2681987" y="941132"/>
                  <a:pt x="2681987" y="941132"/>
                </a:cubicBezTo>
                <a:cubicBezTo>
                  <a:pt x="2665019" y="928163"/>
                  <a:pt x="2679984" y="926160"/>
                  <a:pt x="2692947" y="909186"/>
                </a:cubicBezTo>
                <a:cubicBezTo>
                  <a:pt x="2692947" y="909186"/>
                  <a:pt x="2692947" y="909186"/>
                  <a:pt x="2705909" y="892212"/>
                </a:cubicBezTo>
                <a:close/>
                <a:moveTo>
                  <a:pt x="4540121" y="0"/>
                </a:moveTo>
                <a:cubicBezTo>
                  <a:pt x="4561196" y="1103"/>
                  <a:pt x="4619788" y="92954"/>
                  <a:pt x="4614250" y="118030"/>
                </a:cubicBezTo>
                <a:cubicBezTo>
                  <a:pt x="4583663" y="217897"/>
                  <a:pt x="4553078" y="317761"/>
                  <a:pt x="4522491" y="417627"/>
                </a:cubicBezTo>
                <a:cubicBezTo>
                  <a:pt x="4512739" y="442482"/>
                  <a:pt x="4494996" y="458465"/>
                  <a:pt x="4470146" y="448710"/>
                </a:cubicBezTo>
                <a:cubicBezTo>
                  <a:pt x="4441081" y="438732"/>
                  <a:pt x="4455051" y="414097"/>
                  <a:pt x="4460369" y="393237"/>
                </a:cubicBezTo>
                <a:cubicBezTo>
                  <a:pt x="4461251" y="376371"/>
                  <a:pt x="4474780" y="360168"/>
                  <a:pt x="4471888" y="334651"/>
                </a:cubicBezTo>
                <a:cubicBezTo>
                  <a:pt x="4401138" y="394365"/>
                  <a:pt x="4372095" y="464716"/>
                  <a:pt x="4346608" y="547938"/>
                </a:cubicBezTo>
                <a:cubicBezTo>
                  <a:pt x="4389640" y="533279"/>
                  <a:pt x="4395401" y="503987"/>
                  <a:pt x="4409589" y="475135"/>
                </a:cubicBezTo>
                <a:cubicBezTo>
                  <a:pt x="4414468" y="462707"/>
                  <a:pt x="4423338" y="454715"/>
                  <a:pt x="4439977" y="459814"/>
                </a:cubicBezTo>
                <a:cubicBezTo>
                  <a:pt x="4456618" y="464913"/>
                  <a:pt x="4468822" y="474006"/>
                  <a:pt x="4472154" y="491091"/>
                </a:cubicBezTo>
                <a:cubicBezTo>
                  <a:pt x="4475267" y="512394"/>
                  <a:pt x="4462621" y="511732"/>
                  <a:pt x="4449975" y="511071"/>
                </a:cubicBezTo>
                <a:cubicBezTo>
                  <a:pt x="4424243" y="518179"/>
                  <a:pt x="4423581" y="530826"/>
                  <a:pt x="4431129" y="548132"/>
                </a:cubicBezTo>
                <a:cubicBezTo>
                  <a:pt x="4454656" y="583187"/>
                  <a:pt x="4440465" y="612038"/>
                  <a:pt x="4430269" y="645326"/>
                </a:cubicBezTo>
                <a:cubicBezTo>
                  <a:pt x="4424952" y="666188"/>
                  <a:pt x="4416299" y="669964"/>
                  <a:pt x="4395666" y="660427"/>
                </a:cubicBezTo>
                <a:cubicBezTo>
                  <a:pt x="4375032" y="650893"/>
                  <a:pt x="4373488" y="680406"/>
                  <a:pt x="4373488" y="680406"/>
                </a:cubicBezTo>
                <a:cubicBezTo>
                  <a:pt x="4422966" y="704132"/>
                  <a:pt x="4399243" y="753625"/>
                  <a:pt x="4414559" y="784020"/>
                </a:cubicBezTo>
                <a:cubicBezTo>
                  <a:pt x="4418552" y="788458"/>
                  <a:pt x="4418552" y="788458"/>
                  <a:pt x="4422767" y="788678"/>
                </a:cubicBezTo>
                <a:cubicBezTo>
                  <a:pt x="4448720" y="777354"/>
                  <a:pt x="4424311" y="759165"/>
                  <a:pt x="4429411" y="742520"/>
                </a:cubicBezTo>
                <a:cubicBezTo>
                  <a:pt x="4430294" y="725655"/>
                  <a:pt x="4439163" y="717665"/>
                  <a:pt x="4451809" y="718327"/>
                </a:cubicBezTo>
                <a:cubicBezTo>
                  <a:pt x="4464455" y="718989"/>
                  <a:pt x="4468229" y="727641"/>
                  <a:pt x="4467567" y="740289"/>
                </a:cubicBezTo>
                <a:cubicBezTo>
                  <a:pt x="4473347" y="791325"/>
                  <a:pt x="4449846" y="836601"/>
                  <a:pt x="4442321" y="899623"/>
                </a:cubicBezTo>
                <a:cubicBezTo>
                  <a:pt x="4482683" y="855230"/>
                  <a:pt x="4513954" y="823044"/>
                  <a:pt x="4556766" y="812602"/>
                </a:cubicBezTo>
                <a:cubicBezTo>
                  <a:pt x="4565418" y="808826"/>
                  <a:pt x="4570294" y="796399"/>
                  <a:pt x="4566521" y="787747"/>
                </a:cubicBezTo>
                <a:cubicBezTo>
                  <a:pt x="4556523" y="736490"/>
                  <a:pt x="4595782" y="713176"/>
                  <a:pt x="4618624" y="680552"/>
                </a:cubicBezTo>
                <a:cubicBezTo>
                  <a:pt x="4660531" y="606643"/>
                  <a:pt x="4749267" y="607061"/>
                  <a:pt x="4803157" y="546465"/>
                </a:cubicBezTo>
                <a:cubicBezTo>
                  <a:pt x="4821340" y="522049"/>
                  <a:pt x="4850405" y="532027"/>
                  <a:pt x="4865500" y="566639"/>
                </a:cubicBezTo>
                <a:cubicBezTo>
                  <a:pt x="4888144" y="618555"/>
                  <a:pt x="4928086" y="662925"/>
                  <a:pt x="4903482" y="729279"/>
                </a:cubicBezTo>
                <a:cubicBezTo>
                  <a:pt x="4897944" y="754358"/>
                  <a:pt x="4921908" y="780978"/>
                  <a:pt x="4937665" y="802942"/>
                </a:cubicBezTo>
                <a:cubicBezTo>
                  <a:pt x="4965405" y="838216"/>
                  <a:pt x="4968076" y="867949"/>
                  <a:pt x="4940801" y="904573"/>
                </a:cubicBezTo>
                <a:cubicBezTo>
                  <a:pt x="4926831" y="929208"/>
                  <a:pt x="4903991" y="961834"/>
                  <a:pt x="4928178" y="984237"/>
                </a:cubicBezTo>
                <a:cubicBezTo>
                  <a:pt x="4960574" y="1011301"/>
                  <a:pt x="4991183" y="991763"/>
                  <a:pt x="5017798" y="967790"/>
                </a:cubicBezTo>
                <a:cubicBezTo>
                  <a:pt x="5083891" y="916287"/>
                  <a:pt x="5149985" y="864787"/>
                  <a:pt x="5223627" y="830590"/>
                </a:cubicBezTo>
                <a:cubicBezTo>
                  <a:pt x="5249580" y="819266"/>
                  <a:pt x="5266440" y="820148"/>
                  <a:pt x="5273324" y="850102"/>
                </a:cubicBezTo>
                <a:cubicBezTo>
                  <a:pt x="5272662" y="862749"/>
                  <a:pt x="5276438" y="871405"/>
                  <a:pt x="5288860" y="876281"/>
                </a:cubicBezTo>
                <a:cubicBezTo>
                  <a:pt x="5346548" y="904667"/>
                  <a:pt x="5347453" y="968131"/>
                  <a:pt x="5291114" y="994777"/>
                </a:cubicBezTo>
                <a:cubicBezTo>
                  <a:pt x="5226122" y="1025198"/>
                  <a:pt x="5172673" y="1077360"/>
                  <a:pt x="5099915" y="1094692"/>
                </a:cubicBezTo>
                <a:cubicBezTo>
                  <a:pt x="5082834" y="1098027"/>
                  <a:pt x="5073741" y="1110234"/>
                  <a:pt x="5072638" y="1131316"/>
                </a:cubicBezTo>
                <a:cubicBezTo>
                  <a:pt x="5066438" y="1169039"/>
                  <a:pt x="5032055" y="1179925"/>
                  <a:pt x="4999438" y="1157078"/>
                </a:cubicBezTo>
                <a:cubicBezTo>
                  <a:pt x="4987013" y="1152201"/>
                  <a:pt x="4974808" y="1143107"/>
                  <a:pt x="4965718" y="1155314"/>
                </a:cubicBezTo>
                <a:cubicBezTo>
                  <a:pt x="4952410" y="1167301"/>
                  <a:pt x="4960400" y="1176175"/>
                  <a:pt x="4968387" y="1185048"/>
                </a:cubicBezTo>
                <a:cubicBezTo>
                  <a:pt x="4988580" y="1203016"/>
                  <a:pt x="4983704" y="1215443"/>
                  <a:pt x="4962187" y="1222775"/>
                </a:cubicBezTo>
                <a:cubicBezTo>
                  <a:pt x="4914497" y="1245644"/>
                  <a:pt x="4960863" y="1248071"/>
                  <a:pt x="4968630" y="1261160"/>
                </a:cubicBezTo>
                <a:cubicBezTo>
                  <a:pt x="4942238" y="1280918"/>
                  <a:pt x="4912070" y="1292022"/>
                  <a:pt x="4897659" y="1325090"/>
                </a:cubicBezTo>
                <a:cubicBezTo>
                  <a:pt x="4892562" y="1341734"/>
                  <a:pt x="4866170" y="1361493"/>
                  <a:pt x="4890576" y="1379681"/>
                </a:cubicBezTo>
                <a:cubicBezTo>
                  <a:pt x="4910768" y="1397647"/>
                  <a:pt x="4943606" y="1416277"/>
                  <a:pt x="4970001" y="1396521"/>
                </a:cubicBezTo>
                <a:cubicBezTo>
                  <a:pt x="5001052" y="1368552"/>
                  <a:pt x="5052294" y="1358548"/>
                  <a:pt x="5066042" y="1338131"/>
                </a:cubicBezTo>
                <a:cubicBezTo>
                  <a:pt x="5098856" y="1276431"/>
                  <a:pt x="5162965" y="1262875"/>
                  <a:pt x="5203548" y="1214266"/>
                </a:cubicBezTo>
                <a:cubicBezTo>
                  <a:pt x="5253223" y="1153449"/>
                  <a:pt x="5334633" y="1132344"/>
                  <a:pt x="5384308" y="1071528"/>
                </a:cubicBezTo>
                <a:cubicBezTo>
                  <a:pt x="5393179" y="1063534"/>
                  <a:pt x="5410039" y="1064417"/>
                  <a:pt x="5422686" y="1065079"/>
                </a:cubicBezTo>
                <a:cubicBezTo>
                  <a:pt x="5443980" y="1061965"/>
                  <a:pt x="5473266" y="1067726"/>
                  <a:pt x="5458392" y="1028897"/>
                </a:cubicBezTo>
                <a:cubicBezTo>
                  <a:pt x="5454839" y="1016028"/>
                  <a:pt x="5467925" y="1008258"/>
                  <a:pt x="5476575" y="1004483"/>
                </a:cubicBezTo>
                <a:cubicBezTo>
                  <a:pt x="5561979" y="987813"/>
                  <a:pt x="5599893" y="909469"/>
                  <a:pt x="5665325" y="870617"/>
                </a:cubicBezTo>
                <a:cubicBezTo>
                  <a:pt x="5757150" y="812005"/>
                  <a:pt x="5817685" y="705252"/>
                  <a:pt x="5929480" y="668826"/>
                </a:cubicBezTo>
                <a:cubicBezTo>
                  <a:pt x="5946561" y="665491"/>
                  <a:pt x="5959870" y="653505"/>
                  <a:pt x="5977391" y="641737"/>
                </a:cubicBezTo>
                <a:cubicBezTo>
                  <a:pt x="5993369" y="659484"/>
                  <a:pt x="5992266" y="680566"/>
                  <a:pt x="6012458" y="698534"/>
                </a:cubicBezTo>
                <a:cubicBezTo>
                  <a:pt x="6049070" y="725816"/>
                  <a:pt x="6054190" y="789499"/>
                  <a:pt x="6022477" y="830120"/>
                </a:cubicBezTo>
                <a:cubicBezTo>
                  <a:pt x="5995644" y="858310"/>
                  <a:pt x="5956604" y="877405"/>
                  <a:pt x="5954177" y="923784"/>
                </a:cubicBezTo>
                <a:cubicBezTo>
                  <a:pt x="5953294" y="940649"/>
                  <a:pt x="5932219" y="939546"/>
                  <a:pt x="5919354" y="943099"/>
                </a:cubicBezTo>
                <a:cubicBezTo>
                  <a:pt x="5881197" y="945331"/>
                  <a:pt x="5854585" y="969303"/>
                  <a:pt x="5827969" y="993278"/>
                </a:cubicBezTo>
                <a:cubicBezTo>
                  <a:pt x="5805792" y="1013258"/>
                  <a:pt x="5796697" y="1025464"/>
                  <a:pt x="5820886" y="1047868"/>
                </a:cubicBezTo>
                <a:cubicBezTo>
                  <a:pt x="5828874" y="1056742"/>
                  <a:pt x="5832429" y="1069611"/>
                  <a:pt x="5823556" y="1077603"/>
                </a:cubicBezTo>
                <a:cubicBezTo>
                  <a:pt x="5810028" y="1093807"/>
                  <a:pt x="5798047" y="1080495"/>
                  <a:pt x="5790056" y="1071622"/>
                </a:cubicBezTo>
                <a:cubicBezTo>
                  <a:pt x="5757660" y="1044559"/>
                  <a:pt x="5739917" y="1060541"/>
                  <a:pt x="5725727" y="1089395"/>
                </a:cubicBezTo>
                <a:cubicBezTo>
                  <a:pt x="5683821" y="1163301"/>
                  <a:pt x="5637918" y="1232769"/>
                  <a:pt x="5575820" y="1288707"/>
                </a:cubicBezTo>
                <a:cubicBezTo>
                  <a:pt x="5548984" y="1316899"/>
                  <a:pt x="5571628" y="1368816"/>
                  <a:pt x="5520164" y="1383033"/>
                </a:cubicBezTo>
                <a:cubicBezTo>
                  <a:pt x="5515950" y="1382813"/>
                  <a:pt x="5523496" y="1400119"/>
                  <a:pt x="5527489" y="1404557"/>
                </a:cubicBezTo>
                <a:cubicBezTo>
                  <a:pt x="5543468" y="1422304"/>
                  <a:pt x="5560327" y="1423186"/>
                  <a:pt x="5577629" y="1415637"/>
                </a:cubicBezTo>
                <a:cubicBezTo>
                  <a:pt x="5590495" y="1412083"/>
                  <a:pt x="5612011" y="1404751"/>
                  <a:pt x="5600251" y="1387225"/>
                </a:cubicBezTo>
                <a:cubicBezTo>
                  <a:pt x="5589148" y="1357050"/>
                  <a:pt x="5610665" y="1349722"/>
                  <a:pt x="5628408" y="1333739"/>
                </a:cubicBezTo>
                <a:cubicBezTo>
                  <a:pt x="5689847" y="1290449"/>
                  <a:pt x="5763046" y="1264686"/>
                  <a:pt x="5808728" y="1199431"/>
                </a:cubicBezTo>
                <a:cubicBezTo>
                  <a:pt x="5822475" y="1179012"/>
                  <a:pt x="5838894" y="1188328"/>
                  <a:pt x="5855534" y="1193424"/>
                </a:cubicBezTo>
                <a:cubicBezTo>
                  <a:pt x="5888371" y="1212054"/>
                  <a:pt x="5910110" y="1200509"/>
                  <a:pt x="5932730" y="1172099"/>
                </a:cubicBezTo>
                <a:cubicBezTo>
                  <a:pt x="5968877" y="1127486"/>
                  <a:pt x="5998382" y="1129030"/>
                  <a:pt x="6029455" y="1181389"/>
                </a:cubicBezTo>
                <a:cubicBezTo>
                  <a:pt x="6045212" y="1203351"/>
                  <a:pt x="6050309" y="1186707"/>
                  <a:pt x="6058961" y="1182933"/>
                </a:cubicBezTo>
                <a:cubicBezTo>
                  <a:pt x="6102876" y="1151410"/>
                  <a:pt x="6146792" y="1119885"/>
                  <a:pt x="6186713" y="1083924"/>
                </a:cubicBezTo>
                <a:cubicBezTo>
                  <a:pt x="6270771" y="1012223"/>
                  <a:pt x="6366810" y="953833"/>
                  <a:pt x="6438885" y="868823"/>
                </a:cubicBezTo>
                <a:cubicBezTo>
                  <a:pt x="6484346" y="807785"/>
                  <a:pt x="6557987" y="773589"/>
                  <a:pt x="6623641" y="730519"/>
                </a:cubicBezTo>
                <a:cubicBezTo>
                  <a:pt x="6645598" y="714757"/>
                  <a:pt x="6654470" y="706767"/>
                  <a:pt x="6660010" y="681689"/>
                </a:cubicBezTo>
                <a:cubicBezTo>
                  <a:pt x="6669764" y="656834"/>
                  <a:pt x="6672412" y="606238"/>
                  <a:pt x="6725441" y="642837"/>
                </a:cubicBezTo>
                <a:cubicBezTo>
                  <a:pt x="6737646" y="651929"/>
                  <a:pt x="6755168" y="640164"/>
                  <a:pt x="6751613" y="627295"/>
                </a:cubicBezTo>
                <a:cubicBezTo>
                  <a:pt x="6733627" y="567165"/>
                  <a:pt x="6784870" y="557163"/>
                  <a:pt x="6811706" y="528973"/>
                </a:cubicBezTo>
                <a:cubicBezTo>
                  <a:pt x="6833884" y="508996"/>
                  <a:pt x="6855841" y="493234"/>
                  <a:pt x="6877801" y="477473"/>
                </a:cubicBezTo>
                <a:cubicBezTo>
                  <a:pt x="6921274" y="454379"/>
                  <a:pt x="6937693" y="463695"/>
                  <a:pt x="6939481" y="510294"/>
                </a:cubicBezTo>
                <a:cubicBezTo>
                  <a:pt x="6943035" y="523163"/>
                  <a:pt x="6938378" y="531376"/>
                  <a:pt x="6950581" y="540469"/>
                </a:cubicBezTo>
                <a:cubicBezTo>
                  <a:pt x="6995844" y="563977"/>
                  <a:pt x="7014713" y="607241"/>
                  <a:pt x="6983000" y="647858"/>
                </a:cubicBezTo>
                <a:cubicBezTo>
                  <a:pt x="6932665" y="721326"/>
                  <a:pt x="6882326" y="794791"/>
                  <a:pt x="6803806" y="841415"/>
                </a:cubicBezTo>
                <a:cubicBezTo>
                  <a:pt x="6782070" y="852961"/>
                  <a:pt x="6760334" y="864505"/>
                  <a:pt x="6750800" y="885146"/>
                </a:cubicBezTo>
                <a:cubicBezTo>
                  <a:pt x="6703575" y="979914"/>
                  <a:pt x="6627725" y="1056272"/>
                  <a:pt x="6556314" y="1128634"/>
                </a:cubicBezTo>
                <a:cubicBezTo>
                  <a:pt x="6516392" y="1164593"/>
                  <a:pt x="6480465" y="1204992"/>
                  <a:pt x="6498231" y="1269339"/>
                </a:cubicBezTo>
                <a:cubicBezTo>
                  <a:pt x="6501342" y="1290638"/>
                  <a:pt x="6487595" y="1311059"/>
                  <a:pt x="6469852" y="1327041"/>
                </a:cubicBezTo>
                <a:cubicBezTo>
                  <a:pt x="6461200" y="1330816"/>
                  <a:pt x="6456545" y="1339027"/>
                  <a:pt x="6464533" y="1347902"/>
                </a:cubicBezTo>
                <a:cubicBezTo>
                  <a:pt x="6472743" y="1352558"/>
                  <a:pt x="6481171" y="1352999"/>
                  <a:pt x="6485609" y="1349005"/>
                </a:cubicBezTo>
                <a:cubicBezTo>
                  <a:pt x="6534620" y="1300836"/>
                  <a:pt x="6579420" y="1252448"/>
                  <a:pt x="6644411" y="1222027"/>
                </a:cubicBezTo>
                <a:cubicBezTo>
                  <a:pt x="6675217" y="1117945"/>
                  <a:pt x="6783022" y="1077082"/>
                  <a:pt x="6838236" y="991187"/>
                </a:cubicBezTo>
                <a:cubicBezTo>
                  <a:pt x="6842671" y="987193"/>
                  <a:pt x="6842892" y="982976"/>
                  <a:pt x="6847327" y="978980"/>
                </a:cubicBezTo>
                <a:cubicBezTo>
                  <a:pt x="6869066" y="967435"/>
                  <a:pt x="6883695" y="930149"/>
                  <a:pt x="6916313" y="952996"/>
                </a:cubicBezTo>
                <a:cubicBezTo>
                  <a:pt x="6948929" y="975843"/>
                  <a:pt x="6926310" y="1004253"/>
                  <a:pt x="6916557" y="1029108"/>
                </a:cubicBezTo>
                <a:cubicBezTo>
                  <a:pt x="6906140" y="1066614"/>
                  <a:pt x="6883301" y="1099241"/>
                  <a:pt x="6852471" y="1122993"/>
                </a:cubicBezTo>
                <a:cubicBezTo>
                  <a:pt x="6789928" y="1187365"/>
                  <a:pt x="6751795" y="1269925"/>
                  <a:pt x="6693469" y="1334515"/>
                </a:cubicBezTo>
                <a:cubicBezTo>
                  <a:pt x="6675506" y="1354715"/>
                  <a:pt x="6699253" y="1385551"/>
                  <a:pt x="6685063" y="1414403"/>
                </a:cubicBezTo>
                <a:cubicBezTo>
                  <a:pt x="6675088" y="1443475"/>
                  <a:pt x="6673543" y="1472990"/>
                  <a:pt x="6719467" y="1483848"/>
                </a:cubicBezTo>
                <a:cubicBezTo>
                  <a:pt x="6744538" y="1489389"/>
                  <a:pt x="6734562" y="1518460"/>
                  <a:pt x="6725030" y="1539101"/>
                </a:cubicBezTo>
                <a:cubicBezTo>
                  <a:pt x="6715716" y="1555523"/>
                  <a:pt x="6702629" y="1563295"/>
                  <a:pt x="6686430" y="1549764"/>
                </a:cubicBezTo>
                <a:cubicBezTo>
                  <a:pt x="6678443" y="1540889"/>
                  <a:pt x="6666460" y="1527580"/>
                  <a:pt x="6648717" y="1543562"/>
                </a:cubicBezTo>
                <a:cubicBezTo>
                  <a:pt x="6652931" y="1543783"/>
                  <a:pt x="6656706" y="1552435"/>
                  <a:pt x="6656706" y="1552435"/>
                </a:cubicBezTo>
                <a:cubicBezTo>
                  <a:pt x="6717283" y="1606338"/>
                  <a:pt x="6711303" y="1639848"/>
                  <a:pt x="6642098" y="1670048"/>
                </a:cubicBezTo>
                <a:cubicBezTo>
                  <a:pt x="6620360" y="1681594"/>
                  <a:pt x="6582868" y="1671177"/>
                  <a:pt x="6577326" y="1696254"/>
                </a:cubicBezTo>
                <a:cubicBezTo>
                  <a:pt x="6566249" y="1746406"/>
                  <a:pt x="6538310" y="1795678"/>
                  <a:pt x="6544095" y="1846714"/>
                </a:cubicBezTo>
                <a:cubicBezTo>
                  <a:pt x="6547206" y="1868014"/>
                  <a:pt x="6554754" y="1885320"/>
                  <a:pt x="6537011" y="1901303"/>
                </a:cubicBezTo>
                <a:cubicBezTo>
                  <a:pt x="6510175" y="1929493"/>
                  <a:pt x="6539240" y="1939471"/>
                  <a:pt x="6555879" y="1944567"/>
                </a:cubicBezTo>
                <a:cubicBezTo>
                  <a:pt x="6584944" y="1954545"/>
                  <a:pt x="6629962" y="1901939"/>
                  <a:pt x="6623078" y="1871985"/>
                </a:cubicBezTo>
                <a:cubicBezTo>
                  <a:pt x="6615749" y="1850464"/>
                  <a:pt x="6616411" y="1837814"/>
                  <a:pt x="6634154" y="1821831"/>
                </a:cubicBezTo>
                <a:cubicBezTo>
                  <a:pt x="6651897" y="1805849"/>
                  <a:pt x="6690935" y="1786755"/>
                  <a:pt x="6641457" y="1763026"/>
                </a:cubicBezTo>
                <a:cubicBezTo>
                  <a:pt x="6633250" y="1758367"/>
                  <a:pt x="6637905" y="1750156"/>
                  <a:pt x="6642561" y="1741943"/>
                </a:cubicBezTo>
                <a:cubicBezTo>
                  <a:pt x="6677384" y="1722629"/>
                  <a:pt x="6696255" y="1765893"/>
                  <a:pt x="6730196" y="1763441"/>
                </a:cubicBezTo>
                <a:cubicBezTo>
                  <a:pt x="6747056" y="1764323"/>
                  <a:pt x="6733307" y="1784744"/>
                  <a:pt x="6728210" y="1801388"/>
                </a:cubicBezTo>
                <a:cubicBezTo>
                  <a:pt x="6718014" y="1834677"/>
                  <a:pt x="6682749" y="1862424"/>
                  <a:pt x="6701837" y="1901474"/>
                </a:cubicBezTo>
                <a:cubicBezTo>
                  <a:pt x="6705834" y="1905909"/>
                  <a:pt x="6701175" y="1914123"/>
                  <a:pt x="6696741" y="1918119"/>
                </a:cubicBezTo>
                <a:cubicBezTo>
                  <a:pt x="6622658" y="1960747"/>
                  <a:pt x="6642873" y="2059044"/>
                  <a:pt x="6589424" y="2111206"/>
                </a:cubicBezTo>
                <a:cubicBezTo>
                  <a:pt x="6576118" y="2123193"/>
                  <a:pt x="6571018" y="2139837"/>
                  <a:pt x="6557714" y="2151823"/>
                </a:cubicBezTo>
                <a:cubicBezTo>
                  <a:pt x="6513796" y="2183348"/>
                  <a:pt x="6490515" y="2224409"/>
                  <a:pt x="6467011" y="2269684"/>
                </a:cubicBezTo>
                <a:cubicBezTo>
                  <a:pt x="6462135" y="2282111"/>
                  <a:pt x="6453264" y="2290102"/>
                  <a:pt x="6448386" y="2302532"/>
                </a:cubicBezTo>
                <a:cubicBezTo>
                  <a:pt x="6446842" y="2332044"/>
                  <a:pt x="6358989" y="2314764"/>
                  <a:pt x="6410695" y="2376658"/>
                </a:cubicBezTo>
                <a:cubicBezTo>
                  <a:pt x="6430447" y="2403058"/>
                  <a:pt x="6424244" y="2440784"/>
                  <a:pt x="6456420" y="2472061"/>
                </a:cubicBezTo>
                <a:cubicBezTo>
                  <a:pt x="6492592" y="2507777"/>
                  <a:pt x="6498373" y="2558813"/>
                  <a:pt x="6466440" y="2603647"/>
                </a:cubicBezTo>
                <a:cubicBezTo>
                  <a:pt x="6379736" y="2725942"/>
                  <a:pt x="6297025" y="2852672"/>
                  <a:pt x="6189907" y="2961216"/>
                </a:cubicBezTo>
                <a:cubicBezTo>
                  <a:pt x="6154200" y="2997398"/>
                  <a:pt x="6114279" y="3033360"/>
                  <a:pt x="6082567" y="3073977"/>
                </a:cubicBezTo>
                <a:cubicBezTo>
                  <a:pt x="6059727" y="3106604"/>
                  <a:pt x="6012478" y="3121043"/>
                  <a:pt x="5977654" y="3140358"/>
                </a:cubicBezTo>
                <a:cubicBezTo>
                  <a:pt x="5960353" y="3147910"/>
                  <a:pt x="5947045" y="3159895"/>
                  <a:pt x="5941728" y="3180757"/>
                </a:cubicBezTo>
                <a:cubicBezTo>
                  <a:pt x="5908251" y="3255104"/>
                  <a:pt x="5866785" y="3320579"/>
                  <a:pt x="5812234" y="3393823"/>
                </a:cubicBezTo>
                <a:cubicBezTo>
                  <a:pt x="5845733" y="3399804"/>
                  <a:pt x="5874797" y="3409780"/>
                  <a:pt x="5904080" y="3415541"/>
                </a:cubicBezTo>
                <a:cubicBezTo>
                  <a:pt x="5920720" y="3420640"/>
                  <a:pt x="5937800" y="3417306"/>
                  <a:pt x="5942679" y="3404878"/>
                </a:cubicBezTo>
                <a:cubicBezTo>
                  <a:pt x="5963070" y="3338300"/>
                  <a:pt x="6057344" y="3313640"/>
                  <a:pt x="6049112" y="3228653"/>
                </a:cubicBezTo>
                <a:cubicBezTo>
                  <a:pt x="6092366" y="3209777"/>
                  <a:pt x="6071929" y="3115698"/>
                  <a:pt x="6159785" y="3132978"/>
                </a:cubicBezTo>
                <a:cubicBezTo>
                  <a:pt x="6184854" y="3138518"/>
                  <a:pt x="6191276" y="3096578"/>
                  <a:pt x="6213234" y="3080816"/>
                </a:cubicBezTo>
                <a:cubicBezTo>
                  <a:pt x="6301065" y="3017768"/>
                  <a:pt x="6348069" y="2927217"/>
                  <a:pt x="6370445" y="2822695"/>
                </a:cubicBezTo>
                <a:cubicBezTo>
                  <a:pt x="6380641" y="2789407"/>
                  <a:pt x="6398384" y="2773423"/>
                  <a:pt x="6432104" y="2775188"/>
                </a:cubicBezTo>
                <a:cubicBezTo>
                  <a:pt x="6454745" y="2827107"/>
                  <a:pt x="6439676" y="2872823"/>
                  <a:pt x="6407522" y="2921874"/>
                </a:cubicBezTo>
                <a:cubicBezTo>
                  <a:pt x="6366497" y="2978915"/>
                  <a:pt x="6354095" y="3054365"/>
                  <a:pt x="6329489" y="3120722"/>
                </a:cubicBezTo>
                <a:cubicBezTo>
                  <a:pt x="6314197" y="3170655"/>
                  <a:pt x="6291136" y="3207497"/>
                  <a:pt x="6243225" y="3234583"/>
                </a:cubicBezTo>
                <a:cubicBezTo>
                  <a:pt x="6182230" y="3269442"/>
                  <a:pt x="6157181" y="3344230"/>
                  <a:pt x="6099959" y="3387741"/>
                </a:cubicBezTo>
                <a:cubicBezTo>
                  <a:pt x="6095303" y="3395954"/>
                  <a:pt x="6090425" y="3408382"/>
                  <a:pt x="6081996" y="3407941"/>
                </a:cubicBezTo>
                <a:cubicBezTo>
                  <a:pt x="6018548" y="3408848"/>
                  <a:pt x="6015459" y="3467875"/>
                  <a:pt x="5992399" y="3504717"/>
                </a:cubicBezTo>
                <a:cubicBezTo>
                  <a:pt x="5964902" y="3545556"/>
                  <a:pt x="5925422" y="3573085"/>
                  <a:pt x="5885943" y="3600612"/>
                </a:cubicBezTo>
                <a:cubicBezTo>
                  <a:pt x="5877290" y="3604388"/>
                  <a:pt x="5876849" y="3612820"/>
                  <a:pt x="5880626" y="3621474"/>
                </a:cubicBezTo>
                <a:cubicBezTo>
                  <a:pt x="5879081" y="3650986"/>
                  <a:pt x="5849354" y="3653659"/>
                  <a:pt x="5845802" y="3640788"/>
                </a:cubicBezTo>
                <a:cubicBezTo>
                  <a:pt x="5826710" y="3601741"/>
                  <a:pt x="5808527" y="3626155"/>
                  <a:pt x="5791004" y="3637920"/>
                </a:cubicBezTo>
                <a:cubicBezTo>
                  <a:pt x="5760174" y="3661676"/>
                  <a:pt x="5741108" y="3702955"/>
                  <a:pt x="5698297" y="3713397"/>
                </a:cubicBezTo>
                <a:cubicBezTo>
                  <a:pt x="5685430" y="3716952"/>
                  <a:pt x="5680332" y="3733596"/>
                  <a:pt x="5683886" y="3746465"/>
                </a:cubicBezTo>
                <a:cubicBezTo>
                  <a:pt x="5694766" y="3780856"/>
                  <a:pt x="5673029" y="3792402"/>
                  <a:pt x="5642861" y="3803509"/>
                </a:cubicBezTo>
                <a:cubicBezTo>
                  <a:pt x="5625340" y="3815274"/>
                  <a:pt x="5580077" y="3791765"/>
                  <a:pt x="5585639" y="3847018"/>
                </a:cubicBezTo>
                <a:cubicBezTo>
                  <a:pt x="5588750" y="3868319"/>
                  <a:pt x="5545275" y="3891412"/>
                  <a:pt x="5581668" y="3922911"/>
                </a:cubicBezTo>
                <a:cubicBezTo>
                  <a:pt x="5593870" y="3932003"/>
                  <a:pt x="5576128" y="3947985"/>
                  <a:pt x="5567258" y="3955979"/>
                </a:cubicBezTo>
                <a:cubicBezTo>
                  <a:pt x="5540862" y="3975734"/>
                  <a:pt x="5506700" y="3982403"/>
                  <a:pt x="5496065" y="4024123"/>
                </a:cubicBezTo>
                <a:cubicBezTo>
                  <a:pt x="5490966" y="4040768"/>
                  <a:pt x="5474546" y="4031455"/>
                  <a:pt x="5462345" y="4022359"/>
                </a:cubicBezTo>
                <a:cubicBezTo>
                  <a:pt x="5433943" y="3999733"/>
                  <a:pt x="5401325" y="3976888"/>
                  <a:pt x="5372922" y="3954263"/>
                </a:cubicBezTo>
                <a:lnTo>
                  <a:pt x="5366641" y="3949724"/>
                </a:lnTo>
                <a:lnTo>
                  <a:pt x="5317779" y="3990916"/>
                </a:lnTo>
                <a:cubicBezTo>
                  <a:pt x="5301191" y="4104366"/>
                  <a:pt x="5117133" y="4272003"/>
                  <a:pt x="5038128" y="4393804"/>
                </a:cubicBezTo>
                <a:cubicBezTo>
                  <a:pt x="4995493" y="4431289"/>
                  <a:pt x="4993405" y="4415678"/>
                  <a:pt x="5004831" y="4382369"/>
                </a:cubicBezTo>
                <a:cubicBezTo>
                  <a:pt x="4966373" y="4451075"/>
                  <a:pt x="4894618" y="4508346"/>
                  <a:pt x="4898795" y="4539566"/>
                </a:cubicBezTo>
                <a:cubicBezTo>
                  <a:pt x="4815614" y="4630147"/>
                  <a:pt x="4759461" y="4685330"/>
                  <a:pt x="4718915" y="4738425"/>
                </a:cubicBezTo>
                <a:cubicBezTo>
                  <a:pt x="4662764" y="4793608"/>
                  <a:pt x="4620128" y="4831092"/>
                  <a:pt x="4532769" y="4890452"/>
                </a:cubicBezTo>
                <a:cubicBezTo>
                  <a:pt x="4515075" y="4876928"/>
                  <a:pt x="4544195" y="4857142"/>
                  <a:pt x="4526503" y="4843619"/>
                </a:cubicBezTo>
                <a:cubicBezTo>
                  <a:pt x="4414200" y="4953986"/>
                  <a:pt x="4346622" y="5042477"/>
                  <a:pt x="4247835" y="5135145"/>
                </a:cubicBezTo>
                <a:cubicBezTo>
                  <a:pt x="4187016" y="5214788"/>
                  <a:pt x="4116243" y="5286824"/>
                  <a:pt x="4024115" y="5366186"/>
                </a:cubicBezTo>
                <a:lnTo>
                  <a:pt x="3995623" y="5389730"/>
                </a:lnTo>
                <a:lnTo>
                  <a:pt x="3986163" y="5416368"/>
                </a:lnTo>
                <a:cubicBezTo>
                  <a:pt x="3980621" y="5441443"/>
                  <a:pt x="3966875" y="5461863"/>
                  <a:pt x="3928277" y="5472526"/>
                </a:cubicBezTo>
                <a:cubicBezTo>
                  <a:pt x="3898331" y="5479414"/>
                  <a:pt x="3871054" y="5516037"/>
                  <a:pt x="3844218" y="5544226"/>
                </a:cubicBezTo>
                <a:cubicBezTo>
                  <a:pt x="3826696" y="5555992"/>
                  <a:pt x="3813391" y="5567978"/>
                  <a:pt x="3792093" y="5571093"/>
                </a:cubicBezTo>
                <a:cubicBezTo>
                  <a:pt x="3770798" y="5574206"/>
                  <a:pt x="3720438" y="5567343"/>
                  <a:pt x="3759942" y="5620143"/>
                </a:cubicBezTo>
                <a:cubicBezTo>
                  <a:pt x="3726221" y="5618379"/>
                  <a:pt x="3768613" y="5696696"/>
                  <a:pt x="3706934" y="5663875"/>
                </a:cubicBezTo>
                <a:cubicBezTo>
                  <a:pt x="3706934" y="5663875"/>
                  <a:pt x="3702717" y="5663654"/>
                  <a:pt x="3702497" y="5667870"/>
                </a:cubicBezTo>
                <a:cubicBezTo>
                  <a:pt x="3657037" y="5728908"/>
                  <a:pt x="3552985" y="5698095"/>
                  <a:pt x="3518847" y="5785093"/>
                </a:cubicBezTo>
                <a:cubicBezTo>
                  <a:pt x="3508650" y="5818381"/>
                  <a:pt x="3481816" y="5846570"/>
                  <a:pt x="3488261" y="5884957"/>
                </a:cubicBezTo>
                <a:cubicBezTo>
                  <a:pt x="3491151" y="5910476"/>
                  <a:pt x="3477623" y="5926679"/>
                  <a:pt x="3464095" y="5942882"/>
                </a:cubicBezTo>
                <a:cubicBezTo>
                  <a:pt x="3415082" y="5991051"/>
                  <a:pt x="3369844" y="6047872"/>
                  <a:pt x="3313061" y="6082948"/>
                </a:cubicBezTo>
                <a:cubicBezTo>
                  <a:pt x="3278236" y="6102265"/>
                  <a:pt x="3263829" y="6135334"/>
                  <a:pt x="3245422" y="6163964"/>
                </a:cubicBezTo>
                <a:cubicBezTo>
                  <a:pt x="3226576" y="6201028"/>
                  <a:pt x="3195749" y="6224781"/>
                  <a:pt x="3153375" y="6226792"/>
                </a:cubicBezTo>
                <a:cubicBezTo>
                  <a:pt x="3068633" y="6230812"/>
                  <a:pt x="3007197" y="6274101"/>
                  <a:pt x="2961294" y="6343572"/>
                </a:cubicBezTo>
                <a:cubicBezTo>
                  <a:pt x="2924264" y="6405051"/>
                  <a:pt x="2869029" y="6410615"/>
                  <a:pt x="2810016" y="6407526"/>
                </a:cubicBezTo>
                <a:cubicBezTo>
                  <a:pt x="2776295" y="6405762"/>
                  <a:pt x="2732798" y="6348525"/>
                  <a:pt x="2738338" y="6323448"/>
                </a:cubicBezTo>
                <a:cubicBezTo>
                  <a:pt x="2745200" y="6273075"/>
                  <a:pt x="2745200" y="6273075"/>
                  <a:pt x="2694401" y="6274643"/>
                </a:cubicBezTo>
                <a:cubicBezTo>
                  <a:pt x="2691288" y="6253343"/>
                  <a:pt x="2708370" y="6250008"/>
                  <a:pt x="2721454" y="6242236"/>
                </a:cubicBezTo>
                <a:cubicBezTo>
                  <a:pt x="2725892" y="6238243"/>
                  <a:pt x="2743192" y="6230691"/>
                  <a:pt x="2735202" y="6221819"/>
                </a:cubicBezTo>
                <a:cubicBezTo>
                  <a:pt x="2691044" y="6177228"/>
                  <a:pt x="2744272" y="6129283"/>
                  <a:pt x="2738271" y="6082464"/>
                </a:cubicBezTo>
                <a:cubicBezTo>
                  <a:pt x="2738711" y="6074030"/>
                  <a:pt x="2735159" y="6061161"/>
                  <a:pt x="2735600" y="6052727"/>
                </a:cubicBezTo>
                <a:cubicBezTo>
                  <a:pt x="2714743" y="6047410"/>
                  <a:pt x="2675264" y="6074938"/>
                  <a:pt x="2676367" y="6053856"/>
                </a:cubicBezTo>
                <a:cubicBezTo>
                  <a:pt x="2674580" y="6007257"/>
                  <a:pt x="2626206" y="5962449"/>
                  <a:pt x="2666789" y="5913839"/>
                </a:cubicBezTo>
                <a:cubicBezTo>
                  <a:pt x="2711808" y="5861233"/>
                  <a:pt x="2752833" y="5804192"/>
                  <a:pt x="2777438" y="5737835"/>
                </a:cubicBezTo>
                <a:cubicBezTo>
                  <a:pt x="2782535" y="5721190"/>
                  <a:pt x="2800057" y="5709425"/>
                  <a:pt x="2784079" y="5691678"/>
                </a:cubicBezTo>
                <a:cubicBezTo>
                  <a:pt x="2767881" y="5678147"/>
                  <a:pt x="2742592" y="5676823"/>
                  <a:pt x="2720855" y="5688369"/>
                </a:cubicBezTo>
                <a:cubicBezTo>
                  <a:pt x="2694460" y="5708127"/>
                  <a:pt x="2672284" y="5728106"/>
                  <a:pt x="2653878" y="5756737"/>
                </a:cubicBezTo>
                <a:cubicBezTo>
                  <a:pt x="2621283" y="5814219"/>
                  <a:pt x="2572491" y="5858170"/>
                  <a:pt x="2519482" y="5901902"/>
                </a:cubicBezTo>
                <a:cubicBezTo>
                  <a:pt x="2515047" y="5905898"/>
                  <a:pt x="2510171" y="5918325"/>
                  <a:pt x="2506174" y="5913889"/>
                </a:cubicBezTo>
                <a:cubicBezTo>
                  <a:pt x="2443172" y="5906365"/>
                  <a:pt x="2427658" y="5960513"/>
                  <a:pt x="2400601" y="5992919"/>
                </a:cubicBezTo>
                <a:cubicBezTo>
                  <a:pt x="2273974" y="6151176"/>
                  <a:pt x="2114951" y="6282369"/>
                  <a:pt x="2004743" y="6449939"/>
                </a:cubicBezTo>
                <a:cubicBezTo>
                  <a:pt x="1990994" y="6470360"/>
                  <a:pt x="1977907" y="6478129"/>
                  <a:pt x="1957495" y="6464378"/>
                </a:cubicBezTo>
                <a:cubicBezTo>
                  <a:pt x="1941296" y="6450848"/>
                  <a:pt x="1937744" y="6437978"/>
                  <a:pt x="1947056" y="6421555"/>
                </a:cubicBezTo>
                <a:cubicBezTo>
                  <a:pt x="1970119" y="6384711"/>
                  <a:pt x="1972325" y="6342549"/>
                  <a:pt x="1974311" y="6304603"/>
                </a:cubicBezTo>
                <a:cubicBezTo>
                  <a:pt x="1976959" y="6254008"/>
                  <a:pt x="1995805" y="6216946"/>
                  <a:pt x="2027074" y="6184760"/>
                </a:cubicBezTo>
                <a:cubicBezTo>
                  <a:pt x="2054130" y="6152354"/>
                  <a:pt x="2073196" y="6111075"/>
                  <a:pt x="2092042" y="6074010"/>
                </a:cubicBezTo>
                <a:cubicBezTo>
                  <a:pt x="2115986" y="6020301"/>
                  <a:pt x="2087145" y="6006109"/>
                  <a:pt x="2045655" y="5991255"/>
                </a:cubicBezTo>
                <a:cubicBezTo>
                  <a:pt x="2033008" y="5990593"/>
                  <a:pt x="2016148" y="5989710"/>
                  <a:pt x="2017031" y="5972846"/>
                </a:cubicBezTo>
                <a:cubicBezTo>
                  <a:pt x="2017913" y="5955981"/>
                  <a:pt x="2034553" y="5961080"/>
                  <a:pt x="2043205" y="5957304"/>
                </a:cubicBezTo>
                <a:cubicBezTo>
                  <a:pt x="2073594" y="5941983"/>
                  <a:pt x="2088002" y="5908915"/>
                  <a:pt x="2089326" y="5883619"/>
                </a:cubicBezTo>
                <a:cubicBezTo>
                  <a:pt x="2086878" y="5849669"/>
                  <a:pt x="2048500" y="5856114"/>
                  <a:pt x="2027203" y="5859228"/>
                </a:cubicBezTo>
                <a:cubicBezTo>
                  <a:pt x="1984613" y="5865456"/>
                  <a:pt x="1950009" y="5880556"/>
                  <a:pt x="1930943" y="5921835"/>
                </a:cubicBezTo>
                <a:cubicBezTo>
                  <a:pt x="1926288" y="5930046"/>
                  <a:pt x="1921188" y="5946690"/>
                  <a:pt x="1904328" y="5945808"/>
                </a:cubicBezTo>
                <a:cubicBezTo>
                  <a:pt x="1891684" y="5945146"/>
                  <a:pt x="1892567" y="5928281"/>
                  <a:pt x="1893008" y="5919849"/>
                </a:cubicBezTo>
                <a:cubicBezTo>
                  <a:pt x="1889894" y="5898548"/>
                  <a:pt x="1877251" y="5897886"/>
                  <a:pt x="1860171" y="5901220"/>
                </a:cubicBezTo>
                <a:cubicBezTo>
                  <a:pt x="1791406" y="5922987"/>
                  <a:pt x="1726856" y="5944977"/>
                  <a:pt x="1681174" y="6010231"/>
                </a:cubicBezTo>
                <a:cubicBezTo>
                  <a:pt x="1672082" y="6022438"/>
                  <a:pt x="1661465" y="6033509"/>
                  <a:pt x="1649893" y="6043868"/>
                </a:cubicBezTo>
                <a:lnTo>
                  <a:pt x="1622071" y="6065956"/>
                </a:lnTo>
                <a:lnTo>
                  <a:pt x="1540971" y="6160162"/>
                </a:lnTo>
                <a:cubicBezTo>
                  <a:pt x="1544660" y="6175465"/>
                  <a:pt x="1544660" y="6175465"/>
                  <a:pt x="1544660" y="6175465"/>
                </a:cubicBezTo>
                <a:cubicBezTo>
                  <a:pt x="1544660" y="6175465"/>
                  <a:pt x="1529348" y="6179157"/>
                  <a:pt x="1529348" y="6179157"/>
                </a:cubicBezTo>
                <a:cubicBezTo>
                  <a:pt x="1533038" y="6194462"/>
                  <a:pt x="1506106" y="6217148"/>
                  <a:pt x="1506106" y="6217148"/>
                </a:cubicBezTo>
                <a:cubicBezTo>
                  <a:pt x="1494484" y="6236145"/>
                  <a:pt x="1490795" y="6220840"/>
                  <a:pt x="1502416" y="6201844"/>
                </a:cubicBezTo>
                <a:lnTo>
                  <a:pt x="1501761" y="6194940"/>
                </a:lnTo>
                <a:lnTo>
                  <a:pt x="1514037" y="6182848"/>
                </a:lnTo>
                <a:cubicBezTo>
                  <a:pt x="1506382" y="6184694"/>
                  <a:pt x="1502554" y="6185617"/>
                  <a:pt x="1501102" y="6187991"/>
                </a:cubicBezTo>
                <a:lnTo>
                  <a:pt x="1501761" y="6194940"/>
                </a:lnTo>
                <a:lnTo>
                  <a:pt x="1484784" y="6211661"/>
                </a:lnTo>
                <a:cubicBezTo>
                  <a:pt x="1457624" y="6247055"/>
                  <a:pt x="1435730" y="6294843"/>
                  <a:pt x="1409997" y="6288901"/>
                </a:cubicBezTo>
                <a:cubicBezTo>
                  <a:pt x="1476958" y="6163447"/>
                  <a:pt x="1464022" y="6084581"/>
                  <a:pt x="1511970" y="5984207"/>
                </a:cubicBezTo>
                <a:lnTo>
                  <a:pt x="1538118" y="5938165"/>
                </a:lnTo>
                <a:lnTo>
                  <a:pt x="1548035" y="5889113"/>
                </a:lnTo>
                <a:cubicBezTo>
                  <a:pt x="1559112" y="5838960"/>
                  <a:pt x="1574406" y="5789026"/>
                  <a:pt x="1598127" y="5739534"/>
                </a:cubicBezTo>
                <a:cubicBezTo>
                  <a:pt x="1548210" y="5724239"/>
                  <a:pt x="1509613" y="5734902"/>
                  <a:pt x="1482117" y="5775743"/>
                </a:cubicBezTo>
                <a:cubicBezTo>
                  <a:pt x="1459274" y="5808369"/>
                  <a:pt x="1447291" y="5795057"/>
                  <a:pt x="1436192" y="5764882"/>
                </a:cubicBezTo>
                <a:cubicBezTo>
                  <a:pt x="1420876" y="5734487"/>
                  <a:pt x="1439282" y="5705855"/>
                  <a:pt x="1440826" y="5676343"/>
                </a:cubicBezTo>
                <a:cubicBezTo>
                  <a:pt x="1447026" y="5638616"/>
                  <a:pt x="1457440" y="5601112"/>
                  <a:pt x="1463644" y="5563387"/>
                </a:cubicBezTo>
                <a:cubicBezTo>
                  <a:pt x="1464306" y="5550738"/>
                  <a:pt x="1473617" y="5534314"/>
                  <a:pt x="1461191" y="5529435"/>
                </a:cubicBezTo>
                <a:cubicBezTo>
                  <a:pt x="1444773" y="5520123"/>
                  <a:pt x="1431467" y="5532109"/>
                  <a:pt x="1422596" y="5540099"/>
                </a:cubicBezTo>
                <a:cubicBezTo>
                  <a:pt x="1413725" y="5548091"/>
                  <a:pt x="1404631" y="5560299"/>
                  <a:pt x="1395762" y="5568288"/>
                </a:cubicBezTo>
                <a:cubicBezTo>
                  <a:pt x="1332778" y="5641094"/>
                  <a:pt x="1265360" y="5717893"/>
                  <a:pt x="1198384" y="5786259"/>
                </a:cubicBezTo>
                <a:cubicBezTo>
                  <a:pt x="1167334" y="5814228"/>
                  <a:pt x="1128294" y="5833325"/>
                  <a:pt x="1083475" y="5801385"/>
                </a:cubicBezTo>
                <a:cubicBezTo>
                  <a:pt x="1067276" y="5787855"/>
                  <a:pt x="1045979" y="5790966"/>
                  <a:pt x="1028677" y="5798517"/>
                </a:cubicBezTo>
                <a:cubicBezTo>
                  <a:pt x="1024242" y="5802511"/>
                  <a:pt x="1015593" y="5806287"/>
                  <a:pt x="1011155" y="5810283"/>
                </a:cubicBezTo>
                <a:cubicBezTo>
                  <a:pt x="981651" y="5808739"/>
                  <a:pt x="943494" y="5810970"/>
                  <a:pt x="927957" y="5784790"/>
                </a:cubicBezTo>
                <a:cubicBezTo>
                  <a:pt x="912422" y="5758611"/>
                  <a:pt x="934822" y="5734415"/>
                  <a:pt x="956779" y="5718655"/>
                </a:cubicBezTo>
                <a:cubicBezTo>
                  <a:pt x="1027750" y="5654725"/>
                  <a:pt x="1086517" y="5581701"/>
                  <a:pt x="1129307" y="5490928"/>
                </a:cubicBezTo>
                <a:cubicBezTo>
                  <a:pt x="1143276" y="5466293"/>
                  <a:pt x="1135509" y="5453203"/>
                  <a:pt x="1119531" y="5435456"/>
                </a:cubicBezTo>
                <a:cubicBezTo>
                  <a:pt x="1099557" y="5413272"/>
                  <a:pt x="1085810" y="5433691"/>
                  <a:pt x="1072503" y="5445678"/>
                </a:cubicBezTo>
                <a:cubicBezTo>
                  <a:pt x="1041453" y="5473647"/>
                  <a:pt x="1010402" y="5501616"/>
                  <a:pt x="979575" y="5525371"/>
                </a:cubicBezTo>
                <a:cubicBezTo>
                  <a:pt x="962053" y="5537137"/>
                  <a:pt x="940535" y="5544464"/>
                  <a:pt x="928994" y="5522724"/>
                </a:cubicBezTo>
                <a:cubicBezTo>
                  <a:pt x="917452" y="5500980"/>
                  <a:pt x="946957" y="5502524"/>
                  <a:pt x="960263" y="5490538"/>
                </a:cubicBezTo>
                <a:cubicBezTo>
                  <a:pt x="968915" y="5486762"/>
                  <a:pt x="977785" y="5478772"/>
                  <a:pt x="986437" y="5474996"/>
                </a:cubicBezTo>
                <a:cubicBezTo>
                  <a:pt x="1048315" y="5423273"/>
                  <a:pt x="1048535" y="5419058"/>
                  <a:pt x="969776" y="5389568"/>
                </a:cubicBezTo>
                <a:cubicBezTo>
                  <a:pt x="949140" y="5380034"/>
                  <a:pt x="953797" y="5371821"/>
                  <a:pt x="954680" y="5354956"/>
                </a:cubicBezTo>
                <a:cubicBezTo>
                  <a:pt x="971516" y="5275510"/>
                  <a:pt x="996344" y="5204938"/>
                  <a:pt x="1074861" y="5158314"/>
                </a:cubicBezTo>
                <a:cubicBezTo>
                  <a:pt x="1144950" y="5111247"/>
                  <a:pt x="1198840" y="5050652"/>
                  <a:pt x="1244742" y="4981183"/>
                </a:cubicBezTo>
                <a:cubicBezTo>
                  <a:pt x="1295081" y="4907718"/>
                  <a:pt x="1373818" y="4856877"/>
                  <a:pt x="1412173" y="4770102"/>
                </a:cubicBezTo>
                <a:cubicBezTo>
                  <a:pt x="1417049" y="4757675"/>
                  <a:pt x="1430136" y="4749903"/>
                  <a:pt x="1438788" y="4746127"/>
                </a:cubicBezTo>
                <a:cubicBezTo>
                  <a:pt x="1556787" y="4671975"/>
                  <a:pt x="1646605" y="4570983"/>
                  <a:pt x="1732425" y="4465552"/>
                </a:cubicBezTo>
                <a:cubicBezTo>
                  <a:pt x="1750388" y="4445353"/>
                  <a:pt x="1772789" y="4421159"/>
                  <a:pt x="1748821" y="4394540"/>
                </a:cubicBezTo>
                <a:cubicBezTo>
                  <a:pt x="1725078" y="4363700"/>
                  <a:pt x="1698683" y="4383458"/>
                  <a:pt x="1672290" y="4403217"/>
                </a:cubicBezTo>
                <a:cubicBezTo>
                  <a:pt x="1641461" y="4426970"/>
                  <a:pt x="1607635" y="4447395"/>
                  <a:pt x="1577250" y="4472757"/>
                </a:cubicBezTo>
                <a:lnTo>
                  <a:pt x="1569145" y="4480975"/>
                </a:lnTo>
                <a:lnTo>
                  <a:pt x="1566853" y="4487821"/>
                </a:lnTo>
                <a:lnTo>
                  <a:pt x="1525477" y="4532306"/>
                </a:lnTo>
                <a:lnTo>
                  <a:pt x="1502850" y="4571916"/>
                </a:lnTo>
                <a:cubicBezTo>
                  <a:pt x="1495425" y="4592665"/>
                  <a:pt x="1482172" y="4603599"/>
                  <a:pt x="1467364" y="4603880"/>
                </a:cubicBezTo>
                <a:lnTo>
                  <a:pt x="1460649" y="4601625"/>
                </a:lnTo>
                <a:lnTo>
                  <a:pt x="1386972" y="4686679"/>
                </a:lnTo>
                <a:cubicBezTo>
                  <a:pt x="1330821" y="4741863"/>
                  <a:pt x="1288186" y="4779347"/>
                  <a:pt x="1200827" y="4838705"/>
                </a:cubicBezTo>
                <a:cubicBezTo>
                  <a:pt x="1183133" y="4825183"/>
                  <a:pt x="1212253" y="4805396"/>
                  <a:pt x="1194561" y="4791874"/>
                </a:cubicBezTo>
                <a:cubicBezTo>
                  <a:pt x="1082258" y="4902239"/>
                  <a:pt x="1014680" y="4990732"/>
                  <a:pt x="915893" y="5083399"/>
                </a:cubicBezTo>
                <a:cubicBezTo>
                  <a:pt x="834799" y="5189590"/>
                  <a:pt x="736014" y="5282257"/>
                  <a:pt x="592502" y="5396799"/>
                </a:cubicBezTo>
                <a:cubicBezTo>
                  <a:pt x="662169" y="5323918"/>
                  <a:pt x="601841" y="5347880"/>
                  <a:pt x="555028" y="5354143"/>
                </a:cubicBezTo>
                <a:cubicBezTo>
                  <a:pt x="539424" y="5356231"/>
                  <a:pt x="525907" y="5373929"/>
                  <a:pt x="510304" y="5376018"/>
                </a:cubicBezTo>
                <a:cubicBezTo>
                  <a:pt x="510304" y="5376018"/>
                  <a:pt x="508215" y="5360407"/>
                  <a:pt x="521730" y="5342708"/>
                </a:cubicBezTo>
                <a:cubicBezTo>
                  <a:pt x="521730" y="5342708"/>
                  <a:pt x="521730" y="5342708"/>
                  <a:pt x="535246" y="5325010"/>
                </a:cubicBezTo>
                <a:cubicBezTo>
                  <a:pt x="508215" y="5360407"/>
                  <a:pt x="501949" y="5313575"/>
                  <a:pt x="560189" y="5274003"/>
                </a:cubicBezTo>
                <a:cubicBezTo>
                  <a:pt x="560189" y="5274003"/>
                  <a:pt x="560189" y="5274003"/>
                  <a:pt x="577882" y="5287525"/>
                </a:cubicBezTo>
                <a:cubicBezTo>
                  <a:pt x="593485" y="5285438"/>
                  <a:pt x="607002" y="5267739"/>
                  <a:pt x="607002" y="5267739"/>
                </a:cubicBezTo>
                <a:cubicBezTo>
                  <a:pt x="624694" y="5281262"/>
                  <a:pt x="609090" y="5283350"/>
                  <a:pt x="595575" y="5301047"/>
                </a:cubicBezTo>
                <a:cubicBezTo>
                  <a:pt x="595575" y="5301047"/>
                  <a:pt x="595575" y="5301047"/>
                  <a:pt x="582059" y="5318746"/>
                </a:cubicBezTo>
                <a:cubicBezTo>
                  <a:pt x="655903" y="5277087"/>
                  <a:pt x="768206" y="5166720"/>
                  <a:pt x="764028" y="5135499"/>
                </a:cubicBezTo>
                <a:cubicBezTo>
                  <a:pt x="876330" y="5025133"/>
                  <a:pt x="1008414" y="4943900"/>
                  <a:pt x="1044783" y="4859584"/>
                </a:cubicBezTo>
                <a:cubicBezTo>
                  <a:pt x="1114450" y="4786703"/>
                  <a:pt x="1105112" y="4835622"/>
                  <a:pt x="1163352" y="4796049"/>
                </a:cubicBezTo>
                <a:cubicBezTo>
                  <a:pt x="1233019" y="4723168"/>
                  <a:pt x="1199721" y="4711733"/>
                  <a:pt x="1240268" y="4658638"/>
                </a:cubicBezTo>
                <a:cubicBezTo>
                  <a:pt x="1266009" y="4643277"/>
                  <a:pt x="1288693" y="4627330"/>
                  <a:pt x="1308875" y="4611223"/>
                </a:cubicBezTo>
                <a:lnTo>
                  <a:pt x="1328941" y="4593105"/>
                </a:lnTo>
                <a:lnTo>
                  <a:pt x="1163695" y="4712707"/>
                </a:lnTo>
                <a:cubicBezTo>
                  <a:pt x="1096601" y="4763100"/>
                  <a:pt x="1031506" y="4815711"/>
                  <a:pt x="971403" y="4873868"/>
                </a:cubicBezTo>
                <a:cubicBezTo>
                  <a:pt x="913519" y="4930027"/>
                  <a:pt x="856073" y="4977754"/>
                  <a:pt x="767779" y="4968905"/>
                </a:cubicBezTo>
                <a:cubicBezTo>
                  <a:pt x="750919" y="4968023"/>
                  <a:pt x="733617" y="4975574"/>
                  <a:pt x="720089" y="4991775"/>
                </a:cubicBezTo>
                <a:cubicBezTo>
                  <a:pt x="670195" y="5056809"/>
                  <a:pt x="596773" y="5086788"/>
                  <a:pt x="527126" y="5125420"/>
                </a:cubicBezTo>
                <a:cubicBezTo>
                  <a:pt x="479214" y="5152509"/>
                  <a:pt x="435521" y="5179817"/>
                  <a:pt x="391825" y="5207124"/>
                </a:cubicBezTo>
                <a:cubicBezTo>
                  <a:pt x="370088" y="5218670"/>
                  <a:pt x="344137" y="5229994"/>
                  <a:pt x="319287" y="5220239"/>
                </a:cubicBezTo>
                <a:cubicBezTo>
                  <a:pt x="294660" y="5206268"/>
                  <a:pt x="270030" y="5192293"/>
                  <a:pt x="301522" y="5155892"/>
                </a:cubicBezTo>
                <a:cubicBezTo>
                  <a:pt x="354971" y="5103728"/>
                  <a:pt x="375582" y="5032936"/>
                  <a:pt x="421703" y="4959251"/>
                </a:cubicBezTo>
                <a:cubicBezTo>
                  <a:pt x="340075" y="4984572"/>
                  <a:pt x="267534" y="4997688"/>
                  <a:pt x="218080" y="5054288"/>
                </a:cubicBezTo>
                <a:cubicBezTo>
                  <a:pt x="208988" y="5066494"/>
                  <a:pt x="195901" y="5074266"/>
                  <a:pt x="179262" y="5069167"/>
                </a:cubicBezTo>
                <a:cubicBezTo>
                  <a:pt x="162843" y="5059850"/>
                  <a:pt x="171936" y="5047644"/>
                  <a:pt x="176812" y="5035217"/>
                </a:cubicBezTo>
                <a:cubicBezTo>
                  <a:pt x="182131" y="5014355"/>
                  <a:pt x="170147" y="5001045"/>
                  <a:pt x="153507" y="4995946"/>
                </a:cubicBezTo>
                <a:cubicBezTo>
                  <a:pt x="128659" y="4986191"/>
                  <a:pt x="119125" y="5006832"/>
                  <a:pt x="118242" y="5023697"/>
                </a:cubicBezTo>
                <a:cubicBezTo>
                  <a:pt x="116477" y="5057424"/>
                  <a:pt x="94960" y="5064756"/>
                  <a:pt x="69672" y="5063432"/>
                </a:cubicBezTo>
                <a:cubicBezTo>
                  <a:pt x="35731" y="5065884"/>
                  <a:pt x="2673" y="5051468"/>
                  <a:pt x="0" y="5021735"/>
                </a:cubicBezTo>
                <a:cubicBezTo>
                  <a:pt x="1545" y="4992221"/>
                  <a:pt x="35045" y="4998203"/>
                  <a:pt x="60557" y="4995310"/>
                </a:cubicBezTo>
                <a:cubicBezTo>
                  <a:pt x="68985" y="4995751"/>
                  <a:pt x="73423" y="4991755"/>
                  <a:pt x="86066" y="4992417"/>
                </a:cubicBezTo>
                <a:cubicBezTo>
                  <a:pt x="78961" y="4966679"/>
                  <a:pt x="57225" y="4978224"/>
                  <a:pt x="45021" y="4969131"/>
                </a:cubicBezTo>
                <a:cubicBezTo>
                  <a:pt x="24608" y="4955378"/>
                  <a:pt x="4192" y="4941627"/>
                  <a:pt x="39016" y="4922312"/>
                </a:cubicBezTo>
                <a:cubicBezTo>
                  <a:pt x="52103" y="4914540"/>
                  <a:pt x="56318" y="4914761"/>
                  <a:pt x="52986" y="4897675"/>
                </a:cubicBezTo>
                <a:cubicBezTo>
                  <a:pt x="47866" y="4833991"/>
                  <a:pt x="63599" y="4775626"/>
                  <a:pt x="83327" y="4721697"/>
                </a:cubicBezTo>
                <a:cubicBezTo>
                  <a:pt x="107494" y="4663774"/>
                  <a:pt x="131658" y="4605850"/>
                  <a:pt x="134968" y="4542607"/>
                </a:cubicBezTo>
                <a:cubicBezTo>
                  <a:pt x="135630" y="4529958"/>
                  <a:pt x="140947" y="4509098"/>
                  <a:pt x="149820" y="4501107"/>
                </a:cubicBezTo>
                <a:cubicBezTo>
                  <a:pt x="197949" y="4469804"/>
                  <a:pt x="187953" y="4418546"/>
                  <a:pt x="185721" y="4380380"/>
                </a:cubicBezTo>
                <a:cubicBezTo>
                  <a:pt x="186824" y="4359299"/>
                  <a:pt x="180603" y="4316695"/>
                  <a:pt x="168840" y="4299168"/>
                </a:cubicBezTo>
                <a:cubicBezTo>
                  <a:pt x="140878" y="4268111"/>
                  <a:pt x="158400" y="4256345"/>
                  <a:pt x="176363" y="4236145"/>
                </a:cubicBezTo>
                <a:cubicBezTo>
                  <a:pt x="189671" y="4224160"/>
                  <a:pt x="202758" y="4216390"/>
                  <a:pt x="182566" y="4198422"/>
                </a:cubicBezTo>
                <a:cubicBezTo>
                  <a:pt x="178570" y="4193984"/>
                  <a:pt x="178791" y="4189767"/>
                  <a:pt x="174797" y="4185330"/>
                </a:cubicBezTo>
                <a:cubicBezTo>
                  <a:pt x="226702" y="4162681"/>
                  <a:pt x="178769" y="4109439"/>
                  <a:pt x="209819" y="4081470"/>
                </a:cubicBezTo>
                <a:cubicBezTo>
                  <a:pt x="218910" y="4069263"/>
                  <a:pt x="211584" y="4047740"/>
                  <a:pt x="208252" y="4030654"/>
                </a:cubicBezTo>
                <a:cubicBezTo>
                  <a:pt x="198254" y="3979400"/>
                  <a:pt x="216879" y="3946552"/>
                  <a:pt x="264570" y="3923679"/>
                </a:cubicBezTo>
                <a:cubicBezTo>
                  <a:pt x="316474" y="3901030"/>
                  <a:pt x="364605" y="3869726"/>
                  <a:pt x="400974" y="3820896"/>
                </a:cubicBezTo>
                <a:cubicBezTo>
                  <a:pt x="405409" y="3816900"/>
                  <a:pt x="414058" y="3813127"/>
                  <a:pt x="414499" y="3804693"/>
                </a:cubicBezTo>
                <a:cubicBezTo>
                  <a:pt x="432220" y="3708382"/>
                  <a:pt x="527821" y="3658426"/>
                  <a:pt x="570169" y="3576085"/>
                </a:cubicBezTo>
                <a:cubicBezTo>
                  <a:pt x="616952" y="3489751"/>
                  <a:pt x="684150" y="3417169"/>
                  <a:pt x="739142" y="3335491"/>
                </a:cubicBezTo>
                <a:cubicBezTo>
                  <a:pt x="808106" y="3229178"/>
                  <a:pt x="896819" y="3149266"/>
                  <a:pt x="977767" y="3056263"/>
                </a:cubicBezTo>
                <a:cubicBezTo>
                  <a:pt x="1063369" y="2955049"/>
                  <a:pt x="1120349" y="2835428"/>
                  <a:pt x="1185315" y="2724678"/>
                </a:cubicBezTo>
                <a:cubicBezTo>
                  <a:pt x="1203720" y="2696046"/>
                  <a:pt x="1226781" y="2659203"/>
                  <a:pt x="1185956" y="2631700"/>
                </a:cubicBezTo>
                <a:lnTo>
                  <a:pt x="1184401" y="2626072"/>
                </a:lnTo>
                <a:lnTo>
                  <a:pt x="1173243" y="2644084"/>
                </a:lnTo>
                <a:cubicBezTo>
                  <a:pt x="1168020" y="2657531"/>
                  <a:pt x="1166028" y="2672444"/>
                  <a:pt x="1169705" y="2689893"/>
                </a:cubicBezTo>
                <a:cubicBezTo>
                  <a:pt x="1135543" y="2709573"/>
                  <a:pt x="1161227" y="2785791"/>
                  <a:pt x="1086684" y="2779583"/>
                </a:cubicBezTo>
                <a:cubicBezTo>
                  <a:pt x="1065356" y="2777306"/>
                  <a:pt x="1063911" y="2812723"/>
                  <a:pt x="1047140" y="2827845"/>
                </a:cubicBezTo>
                <a:cubicBezTo>
                  <a:pt x="980058" y="2888329"/>
                  <a:pt x="949422" y="2967866"/>
                  <a:pt x="940529" y="3056720"/>
                </a:cubicBezTo>
                <a:cubicBezTo>
                  <a:pt x="935149" y="3085303"/>
                  <a:pt x="921899" y="3100217"/>
                  <a:pt x="893738" y="3101877"/>
                </a:cubicBezTo>
                <a:cubicBezTo>
                  <a:pt x="870128" y="3060869"/>
                  <a:pt x="878405" y="3021515"/>
                  <a:pt x="900556" y="2977811"/>
                </a:cubicBezTo>
                <a:cubicBezTo>
                  <a:pt x="929333" y="2926651"/>
                  <a:pt x="932639" y="2862858"/>
                  <a:pt x="946920" y="2805484"/>
                </a:cubicBezTo>
                <a:cubicBezTo>
                  <a:pt x="954990" y="2762609"/>
                  <a:pt x="970723" y="2729884"/>
                  <a:pt x="1007991" y="2702956"/>
                </a:cubicBezTo>
                <a:cubicBezTo>
                  <a:pt x="1031699" y="2685660"/>
                  <a:pt x="1047018" y="2660908"/>
                  <a:pt x="1061846" y="2635301"/>
                </a:cubicBezTo>
                <a:lnTo>
                  <a:pt x="1065180" y="2629726"/>
                </a:lnTo>
                <a:lnTo>
                  <a:pt x="1069875" y="2618870"/>
                </a:lnTo>
                <a:lnTo>
                  <a:pt x="1072037" y="2618260"/>
                </a:lnTo>
                <a:lnTo>
                  <a:pt x="1076372" y="2611011"/>
                </a:lnTo>
                <a:lnTo>
                  <a:pt x="1076437" y="2603702"/>
                </a:lnTo>
                <a:lnTo>
                  <a:pt x="1069875" y="2618870"/>
                </a:lnTo>
                <a:lnTo>
                  <a:pt x="1063474" y="2620676"/>
                </a:lnTo>
                <a:cubicBezTo>
                  <a:pt x="1050512" y="2637650"/>
                  <a:pt x="1035547" y="2639652"/>
                  <a:pt x="1048509" y="2622678"/>
                </a:cubicBezTo>
                <a:cubicBezTo>
                  <a:pt x="1048509" y="2622678"/>
                  <a:pt x="1059469" y="2590734"/>
                  <a:pt x="1074434" y="2588731"/>
                </a:cubicBezTo>
                <a:cubicBezTo>
                  <a:pt x="1074434" y="2588731"/>
                  <a:pt x="1072430" y="2573759"/>
                  <a:pt x="1072430" y="2573759"/>
                </a:cubicBezTo>
                <a:cubicBezTo>
                  <a:pt x="1072430" y="2573759"/>
                  <a:pt x="1072430" y="2573759"/>
                  <a:pt x="1087395" y="2571757"/>
                </a:cubicBezTo>
                <a:cubicBezTo>
                  <a:pt x="1159160" y="2425000"/>
                  <a:pt x="1247893" y="2291212"/>
                  <a:pt x="1359603" y="2215307"/>
                </a:cubicBezTo>
                <a:cubicBezTo>
                  <a:pt x="1375512" y="2106503"/>
                  <a:pt x="1552034" y="1945728"/>
                  <a:pt x="1627804" y="1828915"/>
                </a:cubicBezTo>
                <a:cubicBezTo>
                  <a:pt x="1668695" y="1792965"/>
                  <a:pt x="1670698" y="1807936"/>
                  <a:pt x="1659738" y="1839882"/>
                </a:cubicBezTo>
                <a:cubicBezTo>
                  <a:pt x="1696622" y="1773988"/>
                  <a:pt x="1765439" y="1719063"/>
                  <a:pt x="1761434" y="1689119"/>
                </a:cubicBezTo>
                <a:cubicBezTo>
                  <a:pt x="1841211" y="1602248"/>
                  <a:pt x="1895063" y="1549324"/>
                  <a:pt x="1933950" y="1498403"/>
                </a:cubicBezTo>
                <a:cubicBezTo>
                  <a:pt x="1987802" y="1445479"/>
                  <a:pt x="2028691" y="1409529"/>
                  <a:pt x="2112475" y="1352601"/>
                </a:cubicBezTo>
                <a:cubicBezTo>
                  <a:pt x="2125201" y="1362327"/>
                  <a:pt x="2112674" y="1375433"/>
                  <a:pt x="2112772" y="1386849"/>
                </a:cubicBezTo>
                <a:lnTo>
                  <a:pt x="2115875" y="1392643"/>
                </a:lnTo>
                <a:lnTo>
                  <a:pt x="2368381" y="1113415"/>
                </a:lnTo>
                <a:lnTo>
                  <a:pt x="2372963" y="1120035"/>
                </a:lnTo>
                <a:lnTo>
                  <a:pt x="2380065" y="1123576"/>
                </a:lnTo>
                <a:lnTo>
                  <a:pt x="2385743" y="1117924"/>
                </a:lnTo>
                <a:cubicBezTo>
                  <a:pt x="2463516" y="1016082"/>
                  <a:pt x="2558258" y="927208"/>
                  <a:pt x="2695893" y="817356"/>
                </a:cubicBezTo>
                <a:cubicBezTo>
                  <a:pt x="2629078" y="887253"/>
                  <a:pt x="2686938" y="864273"/>
                  <a:pt x="2731833" y="858265"/>
                </a:cubicBezTo>
                <a:cubicBezTo>
                  <a:pt x="2746799" y="856263"/>
                  <a:pt x="2759761" y="839288"/>
                  <a:pt x="2774726" y="837287"/>
                </a:cubicBezTo>
                <a:cubicBezTo>
                  <a:pt x="2774726" y="837287"/>
                  <a:pt x="2775228" y="841029"/>
                  <a:pt x="2774108" y="846894"/>
                </a:cubicBezTo>
                <a:lnTo>
                  <a:pt x="2767188" y="861843"/>
                </a:lnTo>
                <a:lnTo>
                  <a:pt x="2872754" y="766749"/>
                </a:lnTo>
                <a:cubicBezTo>
                  <a:pt x="2912674" y="730790"/>
                  <a:pt x="2932623" y="672646"/>
                  <a:pt x="3000067" y="676175"/>
                </a:cubicBezTo>
                <a:cubicBezTo>
                  <a:pt x="3012711" y="676837"/>
                  <a:pt x="3022244" y="656196"/>
                  <a:pt x="3027122" y="643768"/>
                </a:cubicBezTo>
                <a:cubicBezTo>
                  <a:pt x="3043077" y="581187"/>
                  <a:pt x="3079446" y="532356"/>
                  <a:pt x="3127576" y="501053"/>
                </a:cubicBezTo>
                <a:cubicBezTo>
                  <a:pt x="3179922" y="469970"/>
                  <a:pt x="3229595" y="409153"/>
                  <a:pt x="3302819" y="463719"/>
                </a:cubicBezTo>
                <a:cubicBezTo>
                  <a:pt x="3331222" y="486345"/>
                  <a:pt x="3351635" y="500096"/>
                  <a:pt x="3349649" y="538040"/>
                </a:cubicBezTo>
                <a:cubicBezTo>
                  <a:pt x="3345457" y="618149"/>
                  <a:pt x="3320189" y="697154"/>
                  <a:pt x="3290926" y="771722"/>
                </a:cubicBezTo>
                <a:cubicBezTo>
                  <a:pt x="3286050" y="784152"/>
                  <a:pt x="3268528" y="795917"/>
                  <a:pt x="3284726" y="809448"/>
                </a:cubicBezTo>
                <a:cubicBezTo>
                  <a:pt x="3300924" y="822978"/>
                  <a:pt x="3318226" y="815429"/>
                  <a:pt x="3331534" y="803443"/>
                </a:cubicBezTo>
                <a:cubicBezTo>
                  <a:pt x="3362805" y="771258"/>
                  <a:pt x="3394074" y="739072"/>
                  <a:pt x="3421571" y="698234"/>
                </a:cubicBezTo>
                <a:cubicBezTo>
                  <a:pt x="3513815" y="550861"/>
                  <a:pt x="3654875" y="439867"/>
                  <a:pt x="3767311" y="310461"/>
                </a:cubicBezTo>
                <a:cubicBezTo>
                  <a:pt x="3785275" y="290261"/>
                  <a:pt x="3815663" y="274944"/>
                  <a:pt x="3837621" y="259179"/>
                </a:cubicBezTo>
                <a:cubicBezTo>
                  <a:pt x="3855143" y="247413"/>
                  <a:pt x="3872667" y="235647"/>
                  <a:pt x="3883987" y="261605"/>
                </a:cubicBezTo>
                <a:cubicBezTo>
                  <a:pt x="3891756" y="274697"/>
                  <a:pt x="3904843" y="266925"/>
                  <a:pt x="3913493" y="263149"/>
                </a:cubicBezTo>
                <a:cubicBezTo>
                  <a:pt x="3965617" y="236283"/>
                  <a:pt x="3990247" y="250257"/>
                  <a:pt x="4000022" y="305729"/>
                </a:cubicBezTo>
                <a:cubicBezTo>
                  <a:pt x="3999801" y="309945"/>
                  <a:pt x="4003578" y="318597"/>
                  <a:pt x="4007791" y="318818"/>
                </a:cubicBezTo>
                <a:cubicBezTo>
                  <a:pt x="4081895" y="356518"/>
                  <a:pt x="4036878" y="409124"/>
                  <a:pt x="4025798" y="459279"/>
                </a:cubicBezTo>
                <a:cubicBezTo>
                  <a:pt x="4021143" y="467488"/>
                  <a:pt x="4016488" y="475699"/>
                  <a:pt x="4011832" y="483913"/>
                </a:cubicBezTo>
                <a:cubicBezTo>
                  <a:pt x="3983010" y="550049"/>
                  <a:pt x="3998546" y="576228"/>
                  <a:pt x="4065987" y="579758"/>
                </a:cubicBezTo>
                <a:cubicBezTo>
                  <a:pt x="4070201" y="579978"/>
                  <a:pt x="4074418" y="580199"/>
                  <a:pt x="4074639" y="575982"/>
                </a:cubicBezTo>
                <a:cubicBezTo>
                  <a:pt x="4094367" y="522055"/>
                  <a:pt x="4174012" y="534677"/>
                  <a:pt x="4189966" y="472096"/>
                </a:cubicBezTo>
                <a:cubicBezTo>
                  <a:pt x="4200604" y="430376"/>
                  <a:pt x="4227216" y="406403"/>
                  <a:pt x="4274024" y="400396"/>
                </a:cubicBezTo>
                <a:cubicBezTo>
                  <a:pt x="4224988" y="368235"/>
                  <a:pt x="4218324" y="334064"/>
                  <a:pt x="4242487" y="276141"/>
                </a:cubicBezTo>
                <a:cubicBezTo>
                  <a:pt x="4247143" y="267928"/>
                  <a:pt x="4252019" y="255500"/>
                  <a:pt x="4264444" y="260379"/>
                </a:cubicBezTo>
                <a:cubicBezTo>
                  <a:pt x="4276870" y="265257"/>
                  <a:pt x="4271993" y="277685"/>
                  <a:pt x="4267336" y="285896"/>
                </a:cubicBezTo>
                <a:cubicBezTo>
                  <a:pt x="4262459" y="298326"/>
                  <a:pt x="4257582" y="310753"/>
                  <a:pt x="4265129" y="328059"/>
                </a:cubicBezTo>
                <a:cubicBezTo>
                  <a:pt x="4286207" y="329162"/>
                  <a:pt x="4291303" y="312518"/>
                  <a:pt x="4291965" y="299870"/>
                </a:cubicBezTo>
                <a:cubicBezTo>
                  <a:pt x="4294392" y="253489"/>
                  <a:pt x="4313679" y="207993"/>
                  <a:pt x="4324535" y="162056"/>
                </a:cubicBezTo>
                <a:cubicBezTo>
                  <a:pt x="4340049" y="107909"/>
                  <a:pt x="4367327" y="71285"/>
                  <a:pt x="4426778" y="65942"/>
                </a:cubicBezTo>
                <a:cubicBezTo>
                  <a:pt x="4439644" y="62387"/>
                  <a:pt x="4452290" y="63048"/>
                  <a:pt x="4457387" y="46404"/>
                </a:cubicBezTo>
                <a:cubicBezTo>
                  <a:pt x="4472018" y="9120"/>
                  <a:pt x="4506180" y="2453"/>
                  <a:pt x="4540121" y="0"/>
                </a:cubicBezTo>
                <a:close/>
              </a:path>
            </a:pathLst>
          </a:custGeom>
          <a:solidFill>
            <a:schemeClr val="bg1">
              <a:lumMod val="95000"/>
            </a:schemeClr>
          </a:solidFill>
          <a:effectLst>
            <a:innerShdw blurRad="63500" dist="50800" dir="18900000">
              <a:prstClr val="black">
                <a:alpha val="50000"/>
              </a:prstClr>
            </a:innerShdw>
          </a:effectLst>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44505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6143114"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
        <p:nvSpPr>
          <p:cNvPr id="21" name="Picture Placeholder 8"/>
          <p:cNvSpPr>
            <a:spLocks noGrp="1"/>
          </p:cNvSpPr>
          <p:nvPr>
            <p:ph type="pic" sz="quarter" idx="13" hasCustomPrompt="1"/>
          </p:nvPr>
        </p:nvSpPr>
        <p:spPr>
          <a:xfrm>
            <a:off x="684887" y="3207932"/>
            <a:ext cx="5364000" cy="3145645"/>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
        <p:nvSpPr>
          <p:cNvPr id="23" name="Picture Placeholder 8"/>
          <p:cNvSpPr>
            <a:spLocks noGrp="1"/>
          </p:cNvSpPr>
          <p:nvPr>
            <p:ph type="pic" sz="quarter" idx="14" hasCustomPrompt="1"/>
          </p:nvPr>
        </p:nvSpPr>
        <p:spPr>
          <a:xfrm>
            <a:off x="8870136"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Tree>
    <p:extLst>
      <p:ext uri="{BB962C8B-B14F-4D97-AF65-F5344CB8AC3E}">
        <p14:creationId xmlns:p14="http://schemas.microsoft.com/office/powerpoint/2010/main" val="20184290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Resize without losing quality</a:t>
            </a:r>
            <a:endParaRPr lang="ko-KR" altLang="en-US" sz="14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Change Fill Color &amp;</a:t>
            </a:r>
          </a:p>
          <a:p>
            <a:r>
              <a:rPr lang="en-US" altLang="ko-KR" sz="1400" b="1">
                <a:solidFill>
                  <a:schemeClr val="bg1"/>
                </a:solidFill>
                <a:latin typeface="Arial" pitchFamily="34" charset="0"/>
                <a:cs typeface="Arial" pitchFamily="34" charset="0"/>
              </a:rPr>
              <a:t>Line Color</a:t>
            </a:r>
            <a:endParaRPr lang="ko-KR" altLang="en-US" sz="14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a:solidFill>
                  <a:schemeClr val="bg1"/>
                </a:solidFill>
                <a:latin typeface="Arial" pitchFamily="34" charset="0"/>
                <a:cs typeface="Arial" pitchFamily="34" charset="0"/>
              </a:rPr>
              <a:t>www.allppt.com</a:t>
            </a:r>
            <a:endParaRPr lang="ko-KR" altLang="en-US" sz="14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a:solidFill>
                  <a:schemeClr val="bg1"/>
                </a:solidFill>
                <a:latin typeface="+mn-lt"/>
                <a:ea typeface="+mn-ea"/>
                <a:cs typeface="Arial" pitchFamily="34" charset="0"/>
              </a:rPr>
              <a:t>FREE </a:t>
            </a:r>
          </a:p>
          <a:p>
            <a:r>
              <a:rPr lang="en-US" altLang="ko-KR" sz="28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065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7213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12192000" cy="685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2150777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910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131846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17" name="Rectangle 16">
            <a:extLst>
              <a:ext uri="{FF2B5EF4-FFF2-40B4-BE49-F238E27FC236}">
                <a16:creationId xmlns:a16="http://schemas.microsoft.com/office/drawing/2014/main" id="{2C16816E-120B-4EE4-BA99-A3865910D1F9}"/>
              </a:ext>
            </a:extLst>
          </p:cNvPr>
          <p:cNvSpPr/>
          <p:nvPr userDrawn="1"/>
        </p:nvSpPr>
        <p:spPr>
          <a:xfrm>
            <a:off x="0" y="1711853"/>
            <a:ext cx="12192000" cy="2225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a:extLst>
              <a:ext uri="{FF2B5EF4-FFF2-40B4-BE49-F238E27FC236}">
                <a16:creationId xmlns:a16="http://schemas.microsoft.com/office/drawing/2014/main" id="{2F3F27EA-37A2-43EE-80BC-136B20FA7D8D}"/>
              </a:ext>
            </a:extLst>
          </p:cNvPr>
          <p:cNvSpPr>
            <a:spLocks noGrp="1"/>
          </p:cNvSpPr>
          <p:nvPr>
            <p:ph type="pic" sz="quarter" idx="14" hasCustomPrompt="1"/>
          </p:nvPr>
        </p:nvSpPr>
        <p:spPr>
          <a:xfrm>
            <a:off x="4354502"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sp>
        <p:nvSpPr>
          <p:cNvPr id="19" name="그림 개체 틀 2">
            <a:extLst>
              <a:ext uri="{FF2B5EF4-FFF2-40B4-BE49-F238E27FC236}">
                <a16:creationId xmlns:a16="http://schemas.microsoft.com/office/drawing/2014/main" id="{D061F51E-0F7D-43E2-BFE9-8084F70025B7}"/>
              </a:ext>
            </a:extLst>
          </p:cNvPr>
          <p:cNvSpPr>
            <a:spLocks noGrp="1"/>
          </p:cNvSpPr>
          <p:nvPr>
            <p:ph type="pic" sz="quarter" idx="15" hasCustomPrompt="1"/>
          </p:nvPr>
        </p:nvSpPr>
        <p:spPr>
          <a:xfrm>
            <a:off x="6845221"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sp>
        <p:nvSpPr>
          <p:cNvPr id="20" name="그림 개체 틀 2">
            <a:extLst>
              <a:ext uri="{FF2B5EF4-FFF2-40B4-BE49-F238E27FC236}">
                <a16:creationId xmlns:a16="http://schemas.microsoft.com/office/drawing/2014/main" id="{676CAC46-D06D-41EF-93D2-88C4B28D1871}"/>
              </a:ext>
            </a:extLst>
          </p:cNvPr>
          <p:cNvSpPr>
            <a:spLocks noGrp="1"/>
          </p:cNvSpPr>
          <p:nvPr>
            <p:ph type="pic" sz="quarter" idx="16" hasCustomPrompt="1"/>
          </p:nvPr>
        </p:nvSpPr>
        <p:spPr>
          <a:xfrm>
            <a:off x="9345638"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grpSp>
        <p:nvGrpSpPr>
          <p:cNvPr id="21" name="그룹 2">
            <a:extLst>
              <a:ext uri="{FF2B5EF4-FFF2-40B4-BE49-F238E27FC236}">
                <a16:creationId xmlns:a16="http://schemas.microsoft.com/office/drawing/2014/main" id="{683784F2-CEBF-4D2D-AED0-CC5F6B943072}"/>
              </a:ext>
            </a:extLst>
          </p:cNvPr>
          <p:cNvGrpSpPr/>
          <p:nvPr userDrawn="1"/>
        </p:nvGrpSpPr>
        <p:grpSpPr>
          <a:xfrm>
            <a:off x="4354502" y="3657845"/>
            <a:ext cx="2077328" cy="936104"/>
            <a:chOff x="4446036" y="3296029"/>
            <a:chExt cx="1852059" cy="936104"/>
          </a:xfrm>
        </p:grpSpPr>
        <p:sp>
          <p:nvSpPr>
            <p:cNvPr id="22" name="Rectangle 21">
              <a:extLst>
                <a:ext uri="{FF2B5EF4-FFF2-40B4-BE49-F238E27FC236}">
                  <a16:creationId xmlns:a16="http://schemas.microsoft.com/office/drawing/2014/main" id="{5A1725A5-C318-4F03-8A70-9C8194C0D119}"/>
                </a:ext>
              </a:extLst>
            </p:cNvPr>
            <p:cNvSpPr/>
            <p:nvPr userDrawn="1"/>
          </p:nvSpPr>
          <p:spPr>
            <a:xfrm>
              <a:off x="4446036" y="329602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22">
              <a:extLst>
                <a:ext uri="{FF2B5EF4-FFF2-40B4-BE49-F238E27FC236}">
                  <a16:creationId xmlns:a16="http://schemas.microsoft.com/office/drawing/2014/main" id="{99125EB3-BF8C-46D5-BF53-C2D95A660A41}"/>
                </a:ext>
              </a:extLst>
            </p:cNvPr>
            <p:cNvSpPr/>
            <p:nvPr userDrawn="1"/>
          </p:nvSpPr>
          <p:spPr>
            <a:xfrm>
              <a:off x="4446036" y="395248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3">
            <a:extLst>
              <a:ext uri="{FF2B5EF4-FFF2-40B4-BE49-F238E27FC236}">
                <a16:creationId xmlns:a16="http://schemas.microsoft.com/office/drawing/2014/main" id="{3E4851FF-0276-4DB9-9D79-C6FD78B81B2B}"/>
              </a:ext>
            </a:extLst>
          </p:cNvPr>
          <p:cNvGrpSpPr/>
          <p:nvPr userDrawn="1"/>
        </p:nvGrpSpPr>
        <p:grpSpPr>
          <a:xfrm>
            <a:off x="6845221" y="3657845"/>
            <a:ext cx="2077328" cy="936104"/>
            <a:chOff x="7046603" y="3303644"/>
            <a:chExt cx="1852059" cy="936104"/>
          </a:xfrm>
        </p:grpSpPr>
        <p:sp>
          <p:nvSpPr>
            <p:cNvPr id="25" name="Rectangle 24">
              <a:extLst>
                <a:ext uri="{FF2B5EF4-FFF2-40B4-BE49-F238E27FC236}">
                  <a16:creationId xmlns:a16="http://schemas.microsoft.com/office/drawing/2014/main" id="{ED1F80E7-4123-4268-A5C6-70DE48640135}"/>
                </a:ext>
              </a:extLst>
            </p:cNvPr>
            <p:cNvSpPr/>
            <p:nvPr userDrawn="1"/>
          </p:nvSpPr>
          <p:spPr>
            <a:xfrm>
              <a:off x="7046603" y="3303644"/>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25">
              <a:extLst>
                <a:ext uri="{FF2B5EF4-FFF2-40B4-BE49-F238E27FC236}">
                  <a16:creationId xmlns:a16="http://schemas.microsoft.com/office/drawing/2014/main" id="{8EF39642-9393-4A9C-894C-DBF916DA9CFC}"/>
                </a:ext>
              </a:extLst>
            </p:cNvPr>
            <p:cNvSpPr/>
            <p:nvPr userDrawn="1"/>
          </p:nvSpPr>
          <p:spPr>
            <a:xfrm>
              <a:off x="7046603" y="3960100"/>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7" name="그룹 4">
            <a:extLst>
              <a:ext uri="{FF2B5EF4-FFF2-40B4-BE49-F238E27FC236}">
                <a16:creationId xmlns:a16="http://schemas.microsoft.com/office/drawing/2014/main" id="{CF3D58A7-D9A0-46D6-A473-550BA988535F}"/>
              </a:ext>
            </a:extLst>
          </p:cNvPr>
          <p:cNvGrpSpPr/>
          <p:nvPr userDrawn="1"/>
        </p:nvGrpSpPr>
        <p:grpSpPr>
          <a:xfrm>
            <a:off x="9345638" y="3657845"/>
            <a:ext cx="2077328" cy="936104"/>
            <a:chOff x="9446869" y="3311259"/>
            <a:chExt cx="1852059" cy="936104"/>
          </a:xfrm>
        </p:grpSpPr>
        <p:sp>
          <p:nvSpPr>
            <p:cNvPr id="28" name="Rectangle 27">
              <a:extLst>
                <a:ext uri="{FF2B5EF4-FFF2-40B4-BE49-F238E27FC236}">
                  <a16:creationId xmlns:a16="http://schemas.microsoft.com/office/drawing/2014/main" id="{A897FC37-915A-4007-ABB4-E2D5A1F7A924}"/>
                </a:ext>
              </a:extLst>
            </p:cNvPr>
            <p:cNvSpPr/>
            <p:nvPr userDrawn="1"/>
          </p:nvSpPr>
          <p:spPr>
            <a:xfrm>
              <a:off x="9446869" y="331125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28">
              <a:extLst>
                <a:ext uri="{FF2B5EF4-FFF2-40B4-BE49-F238E27FC236}">
                  <a16:creationId xmlns:a16="http://schemas.microsoft.com/office/drawing/2014/main" id="{704EC1E1-8DDF-4F6D-8F2A-3AB6E4F2E23B}"/>
                </a:ext>
              </a:extLst>
            </p:cNvPr>
            <p:cNvSpPr/>
            <p:nvPr userDrawn="1"/>
          </p:nvSpPr>
          <p:spPr>
            <a:xfrm>
              <a:off x="9446869" y="396771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30" name="Rectangle 29">
            <a:extLst>
              <a:ext uri="{FF2B5EF4-FFF2-40B4-BE49-F238E27FC236}">
                <a16:creationId xmlns:a16="http://schemas.microsoft.com/office/drawing/2014/main" id="{BD53399F-4B30-4CD5-AF8B-0759923C1817}"/>
              </a:ext>
            </a:extLst>
          </p:cNvPr>
          <p:cNvSpPr/>
          <p:nvPr userDrawn="1"/>
        </p:nvSpPr>
        <p:spPr>
          <a:xfrm>
            <a:off x="0" y="1514879"/>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525213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6143114"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
        <p:nvSpPr>
          <p:cNvPr id="21" name="Picture Placeholder 8"/>
          <p:cNvSpPr>
            <a:spLocks noGrp="1"/>
          </p:cNvSpPr>
          <p:nvPr>
            <p:ph type="pic" sz="quarter" idx="13" hasCustomPrompt="1"/>
          </p:nvPr>
        </p:nvSpPr>
        <p:spPr>
          <a:xfrm>
            <a:off x="684887" y="3207932"/>
            <a:ext cx="5364000" cy="3145645"/>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
        <p:nvSpPr>
          <p:cNvPr id="23" name="Picture Placeholder 8"/>
          <p:cNvSpPr>
            <a:spLocks noGrp="1"/>
          </p:cNvSpPr>
          <p:nvPr>
            <p:ph type="pic" sz="quarter" idx="14" hasCustomPrompt="1"/>
          </p:nvPr>
        </p:nvSpPr>
        <p:spPr>
          <a:xfrm>
            <a:off x="8870136"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Tree>
    <p:extLst>
      <p:ext uri="{BB962C8B-B14F-4D97-AF65-F5344CB8AC3E}">
        <p14:creationId xmlns:p14="http://schemas.microsoft.com/office/powerpoint/2010/main" val="12518670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41382287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5"/>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Tree>
    <p:extLst>
      <p:ext uri="{BB962C8B-B14F-4D97-AF65-F5344CB8AC3E}">
        <p14:creationId xmlns:p14="http://schemas.microsoft.com/office/powerpoint/2010/main" val="880658501"/>
      </p:ext>
    </p:extLst>
  </p:cSld>
  <p:clrMapOvr>
    <a:masterClrMapping/>
  </p:clrMapOvr>
  <p:extLst>
    <p:ext uri="{DCECCB84-F9BA-43D5-87BE-67443E8EF086}">
      <p15:sldGuideLst xmlns:p15="http://schemas.microsoft.com/office/powerpoint/2012/main">
        <p15:guide id="1" orient="horz" pos="1440">
          <p15:clr>
            <a:srgbClr val="FBAE40"/>
          </p15:clr>
        </p15:guide>
        <p15:guide id="2" pos="25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3_캡션 있는 콘텐츠">
    <p:spTree>
      <p:nvGrpSpPr>
        <p:cNvPr id="1" name=""/>
        <p:cNvGrpSpPr/>
        <p:nvPr/>
      </p:nvGrpSpPr>
      <p:grpSpPr>
        <a:xfrm>
          <a:off x="0" y="0"/>
          <a:ext cx="0" cy="0"/>
          <a:chOff x="0" y="0"/>
          <a:chExt cx="0" cy="0"/>
        </a:xfrm>
      </p:grpSpPr>
      <p:sp>
        <p:nvSpPr>
          <p:cNvPr id="9" name="그림 개체 틀 21">
            <a:extLst>
              <a:ext uri="{FF2B5EF4-FFF2-40B4-BE49-F238E27FC236}">
                <a16:creationId xmlns:a16="http://schemas.microsoft.com/office/drawing/2014/main" id="{5E2EB29C-531A-426D-8D92-913DE5F35C88}"/>
              </a:ext>
            </a:extLst>
          </p:cNvPr>
          <p:cNvSpPr>
            <a:spLocks noGrp="1"/>
          </p:cNvSpPr>
          <p:nvPr>
            <p:ph type="pic" idx="16" hasCustomPrompt="1"/>
          </p:nvPr>
        </p:nvSpPr>
        <p:spPr>
          <a:xfrm>
            <a:off x="452313" y="181904"/>
            <a:ext cx="6998756" cy="6471290"/>
          </a:xfrm>
          <a:custGeom>
            <a:avLst/>
            <a:gdLst>
              <a:gd name="connsiteX0" fmla="*/ 4043260 w 6998756"/>
              <a:gd name="connsiteY0" fmla="*/ 5264682 h 6471290"/>
              <a:gd name="connsiteX1" fmla="*/ 4031821 w 6998756"/>
              <a:gd name="connsiteY1" fmla="*/ 5270785 h 6471290"/>
              <a:gd name="connsiteX2" fmla="*/ 4032292 w 6998756"/>
              <a:gd name="connsiteY2" fmla="*/ 5276701 h 6471290"/>
              <a:gd name="connsiteX3" fmla="*/ 4034244 w 6998756"/>
              <a:gd name="connsiteY3" fmla="*/ 5274954 h 6471290"/>
              <a:gd name="connsiteX4" fmla="*/ 4177955 w 6998756"/>
              <a:gd name="connsiteY4" fmla="*/ 5062815 h 6471290"/>
              <a:gd name="connsiteX5" fmla="*/ 4151119 w 6998756"/>
              <a:gd name="connsiteY5" fmla="*/ 5091007 h 6471290"/>
              <a:gd name="connsiteX6" fmla="*/ 4049761 w 6998756"/>
              <a:gd name="connsiteY6" fmla="*/ 5170256 h 6471290"/>
              <a:gd name="connsiteX7" fmla="*/ 4024029 w 6998756"/>
              <a:gd name="connsiteY7" fmla="*/ 5177366 h 6471290"/>
              <a:gd name="connsiteX8" fmla="*/ 4022926 w 6998756"/>
              <a:gd name="connsiteY8" fmla="*/ 5198446 h 6471290"/>
              <a:gd name="connsiteX9" fmla="*/ 4060897 w 6998756"/>
              <a:gd name="connsiteY9" fmla="*/ 5230028 h 6471290"/>
              <a:gd name="connsiteX10" fmla="*/ 4066183 w 6998756"/>
              <a:gd name="connsiteY10" fmla="*/ 5238570 h 6471290"/>
              <a:gd name="connsiteX11" fmla="*/ 4079684 w 6998756"/>
              <a:gd name="connsiteY11" fmla="*/ 5223190 h 6471290"/>
              <a:gd name="connsiteX12" fmla="*/ 4095970 w 6998756"/>
              <a:gd name="connsiteY12" fmla="*/ 5187245 h 6471290"/>
              <a:gd name="connsiteX13" fmla="*/ 4182101 w 6998756"/>
              <a:gd name="connsiteY13" fmla="*/ 5109429 h 6471290"/>
              <a:gd name="connsiteX14" fmla="*/ 4237020 w 6998756"/>
              <a:gd name="connsiteY14" fmla="*/ 5063016 h 6471290"/>
              <a:gd name="connsiteX15" fmla="*/ 4212822 w 6998756"/>
              <a:gd name="connsiteY15" fmla="*/ 5065367 h 6471290"/>
              <a:gd name="connsiteX16" fmla="*/ 4177955 w 6998756"/>
              <a:gd name="connsiteY16" fmla="*/ 5062815 h 6471290"/>
              <a:gd name="connsiteX17" fmla="*/ 5215197 w 6998756"/>
              <a:gd name="connsiteY17" fmla="*/ 4051921 h 6471290"/>
              <a:gd name="connsiteX18" fmla="*/ 5209287 w 6998756"/>
              <a:gd name="connsiteY18" fmla="*/ 4054961 h 6471290"/>
              <a:gd name="connsiteX19" fmla="*/ 5077055 w 6998756"/>
              <a:gd name="connsiteY19" fmla="*/ 4196673 h 6471290"/>
              <a:gd name="connsiteX20" fmla="*/ 5001206 w 6998756"/>
              <a:gd name="connsiteY20" fmla="*/ 4273031 h 6471290"/>
              <a:gd name="connsiteX21" fmla="*/ 4886981 w 6998756"/>
              <a:gd name="connsiteY21" fmla="*/ 4355836 h 6471290"/>
              <a:gd name="connsiteX22" fmla="*/ 4737493 w 6998756"/>
              <a:gd name="connsiteY22" fmla="*/ 4466390 h 6471290"/>
              <a:gd name="connsiteX23" fmla="*/ 4675172 w 6998756"/>
              <a:gd name="connsiteY23" fmla="*/ 4526545 h 6471290"/>
              <a:gd name="connsiteX24" fmla="*/ 4419003 w 6998756"/>
              <a:gd name="connsiteY24" fmla="*/ 4737211 h 6471290"/>
              <a:gd name="connsiteX25" fmla="*/ 4405257 w 6998756"/>
              <a:gd name="connsiteY25" fmla="*/ 4757629 h 6471290"/>
              <a:gd name="connsiteX26" fmla="*/ 4375773 w 6998756"/>
              <a:gd name="connsiteY26" fmla="*/ 4836413 h 6471290"/>
              <a:gd name="connsiteX27" fmla="*/ 4253140 w 6998756"/>
              <a:gd name="connsiteY27" fmla="*/ 4999107 h 6471290"/>
              <a:gd name="connsiteX28" fmla="*/ 4258591 w 6998756"/>
              <a:gd name="connsiteY28" fmla="*/ 5043850 h 6471290"/>
              <a:gd name="connsiteX29" fmla="*/ 4255556 w 6998756"/>
              <a:gd name="connsiteY29" fmla="*/ 5047350 h 6471290"/>
              <a:gd name="connsiteX30" fmla="*/ 4264823 w 6998756"/>
              <a:gd name="connsiteY30" fmla="*/ 5039519 h 6471290"/>
              <a:gd name="connsiteX31" fmla="*/ 4376726 w 6998756"/>
              <a:gd name="connsiteY31" fmla="*/ 4911330 h 6471290"/>
              <a:gd name="connsiteX32" fmla="*/ 4495294 w 6998756"/>
              <a:gd name="connsiteY32" fmla="*/ 4847795 h 6471290"/>
              <a:gd name="connsiteX33" fmla="*/ 4572211 w 6998756"/>
              <a:gd name="connsiteY33" fmla="*/ 4710384 h 6471290"/>
              <a:gd name="connsiteX34" fmla="*/ 4769783 w 6998756"/>
              <a:gd name="connsiteY34" fmla="*/ 4525049 h 6471290"/>
              <a:gd name="connsiteX35" fmla="*/ 4934059 w 6998756"/>
              <a:gd name="connsiteY35" fmla="*/ 4328278 h 6471290"/>
              <a:gd name="connsiteX36" fmla="*/ 4982961 w 6998756"/>
              <a:gd name="connsiteY36" fmla="*/ 4337626 h 6471290"/>
              <a:gd name="connsiteX37" fmla="*/ 5112069 w 6998756"/>
              <a:gd name="connsiteY37" fmla="*/ 4191493 h 6471290"/>
              <a:gd name="connsiteX38" fmla="*/ 1421611 w 6998756"/>
              <a:gd name="connsiteY38" fmla="*/ 2211251 h 6471290"/>
              <a:gd name="connsiteX39" fmla="*/ 1365366 w 6998756"/>
              <a:gd name="connsiteY39" fmla="*/ 2295734 h 6471290"/>
              <a:gd name="connsiteX40" fmla="*/ 1342943 w 6998756"/>
              <a:gd name="connsiteY40" fmla="*/ 2329145 h 6471290"/>
              <a:gd name="connsiteX41" fmla="*/ 1346081 w 6998756"/>
              <a:gd name="connsiteY41" fmla="*/ 2326178 h 6471290"/>
              <a:gd name="connsiteX42" fmla="*/ 1416062 w 6998756"/>
              <a:gd name="connsiteY42" fmla="*/ 2254923 h 6471290"/>
              <a:gd name="connsiteX43" fmla="*/ 1424962 w 6998756"/>
              <a:gd name="connsiteY43" fmla="*/ 2226134 h 6471290"/>
              <a:gd name="connsiteX44" fmla="*/ 1507160 w 6998756"/>
              <a:gd name="connsiteY44" fmla="*/ 2090249 h 6471290"/>
              <a:gd name="connsiteX45" fmla="*/ 1456732 w 6998756"/>
              <a:gd name="connsiteY45" fmla="*/ 2158498 h 6471290"/>
              <a:gd name="connsiteX46" fmla="*/ 1438688 w 6998756"/>
              <a:gd name="connsiteY46" fmla="*/ 2185602 h 6471290"/>
              <a:gd name="connsiteX47" fmla="*/ 1453739 w 6998756"/>
              <a:gd name="connsiteY47" fmla="*/ 2174973 h 6471290"/>
              <a:gd name="connsiteX48" fmla="*/ 1497217 w 6998756"/>
              <a:gd name="connsiteY48" fmla="*/ 2133545 h 6471290"/>
              <a:gd name="connsiteX49" fmla="*/ 1506065 w 6998756"/>
              <a:gd name="connsiteY49" fmla="*/ 2103875 h 6471290"/>
              <a:gd name="connsiteX50" fmla="*/ 2705909 w 6998756"/>
              <a:gd name="connsiteY50" fmla="*/ 892212 h 6471290"/>
              <a:gd name="connsiteX51" fmla="*/ 2531391 w 6998756"/>
              <a:gd name="connsiteY51" fmla="*/ 1067958 h 6471290"/>
              <a:gd name="connsiteX52" fmla="*/ 2527236 w 6998756"/>
              <a:gd name="connsiteY52" fmla="*/ 1071711 h 6471290"/>
              <a:gd name="connsiteX53" fmla="*/ 2540897 w 6998756"/>
              <a:gd name="connsiteY53" fmla="*/ 1082319 h 6471290"/>
              <a:gd name="connsiteX54" fmla="*/ 2608179 w 6998756"/>
              <a:gd name="connsiteY54" fmla="*/ 1057301 h 6471290"/>
              <a:gd name="connsiteX55" fmla="*/ 2608400 w 6998756"/>
              <a:gd name="connsiteY55" fmla="*/ 1053087 h 6471290"/>
              <a:gd name="connsiteX56" fmla="*/ 2661800 w 6998756"/>
              <a:gd name="connsiteY56" fmla="*/ 970335 h 6471290"/>
              <a:gd name="connsiteX57" fmla="*/ 2701077 w 6998756"/>
              <a:gd name="connsiteY57" fmla="*/ 926778 h 6471290"/>
              <a:gd name="connsiteX58" fmla="*/ 2690340 w 6998756"/>
              <a:gd name="connsiteY58" fmla="*/ 932395 h 6471290"/>
              <a:gd name="connsiteX59" fmla="*/ 2681987 w 6998756"/>
              <a:gd name="connsiteY59" fmla="*/ 941132 h 6471290"/>
              <a:gd name="connsiteX60" fmla="*/ 2692947 w 6998756"/>
              <a:gd name="connsiteY60" fmla="*/ 909186 h 6471290"/>
              <a:gd name="connsiteX61" fmla="*/ 2705909 w 6998756"/>
              <a:gd name="connsiteY61" fmla="*/ 892212 h 6471290"/>
              <a:gd name="connsiteX62" fmla="*/ 4540121 w 6998756"/>
              <a:gd name="connsiteY62" fmla="*/ 0 h 6471290"/>
              <a:gd name="connsiteX63" fmla="*/ 4614250 w 6998756"/>
              <a:gd name="connsiteY63" fmla="*/ 118030 h 6471290"/>
              <a:gd name="connsiteX64" fmla="*/ 4522491 w 6998756"/>
              <a:gd name="connsiteY64" fmla="*/ 417627 h 6471290"/>
              <a:gd name="connsiteX65" fmla="*/ 4470146 w 6998756"/>
              <a:gd name="connsiteY65" fmla="*/ 448710 h 6471290"/>
              <a:gd name="connsiteX66" fmla="*/ 4460369 w 6998756"/>
              <a:gd name="connsiteY66" fmla="*/ 393237 h 6471290"/>
              <a:gd name="connsiteX67" fmla="*/ 4471888 w 6998756"/>
              <a:gd name="connsiteY67" fmla="*/ 334651 h 6471290"/>
              <a:gd name="connsiteX68" fmla="*/ 4346608 w 6998756"/>
              <a:gd name="connsiteY68" fmla="*/ 547938 h 6471290"/>
              <a:gd name="connsiteX69" fmla="*/ 4409589 w 6998756"/>
              <a:gd name="connsiteY69" fmla="*/ 475135 h 6471290"/>
              <a:gd name="connsiteX70" fmla="*/ 4439977 w 6998756"/>
              <a:gd name="connsiteY70" fmla="*/ 459814 h 6471290"/>
              <a:gd name="connsiteX71" fmla="*/ 4472154 w 6998756"/>
              <a:gd name="connsiteY71" fmla="*/ 491091 h 6471290"/>
              <a:gd name="connsiteX72" fmla="*/ 4449975 w 6998756"/>
              <a:gd name="connsiteY72" fmla="*/ 511071 h 6471290"/>
              <a:gd name="connsiteX73" fmla="*/ 4431129 w 6998756"/>
              <a:gd name="connsiteY73" fmla="*/ 548132 h 6471290"/>
              <a:gd name="connsiteX74" fmla="*/ 4430269 w 6998756"/>
              <a:gd name="connsiteY74" fmla="*/ 645326 h 6471290"/>
              <a:gd name="connsiteX75" fmla="*/ 4395666 w 6998756"/>
              <a:gd name="connsiteY75" fmla="*/ 660427 h 6471290"/>
              <a:gd name="connsiteX76" fmla="*/ 4373488 w 6998756"/>
              <a:gd name="connsiteY76" fmla="*/ 680406 h 6471290"/>
              <a:gd name="connsiteX77" fmla="*/ 4414559 w 6998756"/>
              <a:gd name="connsiteY77" fmla="*/ 784020 h 6471290"/>
              <a:gd name="connsiteX78" fmla="*/ 4422767 w 6998756"/>
              <a:gd name="connsiteY78" fmla="*/ 788678 h 6471290"/>
              <a:gd name="connsiteX79" fmla="*/ 4429411 w 6998756"/>
              <a:gd name="connsiteY79" fmla="*/ 742520 h 6471290"/>
              <a:gd name="connsiteX80" fmla="*/ 4451809 w 6998756"/>
              <a:gd name="connsiteY80" fmla="*/ 718327 h 6471290"/>
              <a:gd name="connsiteX81" fmla="*/ 4467567 w 6998756"/>
              <a:gd name="connsiteY81" fmla="*/ 740289 h 6471290"/>
              <a:gd name="connsiteX82" fmla="*/ 4442321 w 6998756"/>
              <a:gd name="connsiteY82" fmla="*/ 899623 h 6471290"/>
              <a:gd name="connsiteX83" fmla="*/ 4556766 w 6998756"/>
              <a:gd name="connsiteY83" fmla="*/ 812602 h 6471290"/>
              <a:gd name="connsiteX84" fmla="*/ 4566521 w 6998756"/>
              <a:gd name="connsiteY84" fmla="*/ 787747 h 6471290"/>
              <a:gd name="connsiteX85" fmla="*/ 4618624 w 6998756"/>
              <a:gd name="connsiteY85" fmla="*/ 680552 h 6471290"/>
              <a:gd name="connsiteX86" fmla="*/ 4803157 w 6998756"/>
              <a:gd name="connsiteY86" fmla="*/ 546465 h 6471290"/>
              <a:gd name="connsiteX87" fmla="*/ 4865500 w 6998756"/>
              <a:gd name="connsiteY87" fmla="*/ 566639 h 6471290"/>
              <a:gd name="connsiteX88" fmla="*/ 4903482 w 6998756"/>
              <a:gd name="connsiteY88" fmla="*/ 729279 h 6471290"/>
              <a:gd name="connsiteX89" fmla="*/ 4937665 w 6998756"/>
              <a:gd name="connsiteY89" fmla="*/ 802942 h 6471290"/>
              <a:gd name="connsiteX90" fmla="*/ 4940801 w 6998756"/>
              <a:gd name="connsiteY90" fmla="*/ 904573 h 6471290"/>
              <a:gd name="connsiteX91" fmla="*/ 4928178 w 6998756"/>
              <a:gd name="connsiteY91" fmla="*/ 984237 h 6471290"/>
              <a:gd name="connsiteX92" fmla="*/ 5017798 w 6998756"/>
              <a:gd name="connsiteY92" fmla="*/ 967790 h 6471290"/>
              <a:gd name="connsiteX93" fmla="*/ 5223627 w 6998756"/>
              <a:gd name="connsiteY93" fmla="*/ 830590 h 6471290"/>
              <a:gd name="connsiteX94" fmla="*/ 5273324 w 6998756"/>
              <a:gd name="connsiteY94" fmla="*/ 850102 h 6471290"/>
              <a:gd name="connsiteX95" fmla="*/ 5288860 w 6998756"/>
              <a:gd name="connsiteY95" fmla="*/ 876281 h 6471290"/>
              <a:gd name="connsiteX96" fmla="*/ 5291114 w 6998756"/>
              <a:gd name="connsiteY96" fmla="*/ 994777 h 6471290"/>
              <a:gd name="connsiteX97" fmla="*/ 5099915 w 6998756"/>
              <a:gd name="connsiteY97" fmla="*/ 1094692 h 6471290"/>
              <a:gd name="connsiteX98" fmla="*/ 5072638 w 6998756"/>
              <a:gd name="connsiteY98" fmla="*/ 1131316 h 6471290"/>
              <a:gd name="connsiteX99" fmla="*/ 4999438 w 6998756"/>
              <a:gd name="connsiteY99" fmla="*/ 1157078 h 6471290"/>
              <a:gd name="connsiteX100" fmla="*/ 4965718 w 6998756"/>
              <a:gd name="connsiteY100" fmla="*/ 1155314 h 6471290"/>
              <a:gd name="connsiteX101" fmla="*/ 4968387 w 6998756"/>
              <a:gd name="connsiteY101" fmla="*/ 1185048 h 6471290"/>
              <a:gd name="connsiteX102" fmla="*/ 4962187 w 6998756"/>
              <a:gd name="connsiteY102" fmla="*/ 1222775 h 6471290"/>
              <a:gd name="connsiteX103" fmla="*/ 4968630 w 6998756"/>
              <a:gd name="connsiteY103" fmla="*/ 1261160 h 6471290"/>
              <a:gd name="connsiteX104" fmla="*/ 4897659 w 6998756"/>
              <a:gd name="connsiteY104" fmla="*/ 1325090 h 6471290"/>
              <a:gd name="connsiteX105" fmla="*/ 4890576 w 6998756"/>
              <a:gd name="connsiteY105" fmla="*/ 1379681 h 6471290"/>
              <a:gd name="connsiteX106" fmla="*/ 4970001 w 6998756"/>
              <a:gd name="connsiteY106" fmla="*/ 1396521 h 6471290"/>
              <a:gd name="connsiteX107" fmla="*/ 5066042 w 6998756"/>
              <a:gd name="connsiteY107" fmla="*/ 1338131 h 6471290"/>
              <a:gd name="connsiteX108" fmla="*/ 5203548 w 6998756"/>
              <a:gd name="connsiteY108" fmla="*/ 1214266 h 6471290"/>
              <a:gd name="connsiteX109" fmla="*/ 5384308 w 6998756"/>
              <a:gd name="connsiteY109" fmla="*/ 1071528 h 6471290"/>
              <a:gd name="connsiteX110" fmla="*/ 5422686 w 6998756"/>
              <a:gd name="connsiteY110" fmla="*/ 1065079 h 6471290"/>
              <a:gd name="connsiteX111" fmla="*/ 5458392 w 6998756"/>
              <a:gd name="connsiteY111" fmla="*/ 1028897 h 6471290"/>
              <a:gd name="connsiteX112" fmla="*/ 5476575 w 6998756"/>
              <a:gd name="connsiteY112" fmla="*/ 1004483 h 6471290"/>
              <a:gd name="connsiteX113" fmla="*/ 5665325 w 6998756"/>
              <a:gd name="connsiteY113" fmla="*/ 870617 h 6471290"/>
              <a:gd name="connsiteX114" fmla="*/ 5929480 w 6998756"/>
              <a:gd name="connsiteY114" fmla="*/ 668826 h 6471290"/>
              <a:gd name="connsiteX115" fmla="*/ 5977391 w 6998756"/>
              <a:gd name="connsiteY115" fmla="*/ 641737 h 6471290"/>
              <a:gd name="connsiteX116" fmla="*/ 6012458 w 6998756"/>
              <a:gd name="connsiteY116" fmla="*/ 698534 h 6471290"/>
              <a:gd name="connsiteX117" fmla="*/ 6022477 w 6998756"/>
              <a:gd name="connsiteY117" fmla="*/ 830120 h 6471290"/>
              <a:gd name="connsiteX118" fmla="*/ 5954177 w 6998756"/>
              <a:gd name="connsiteY118" fmla="*/ 923784 h 6471290"/>
              <a:gd name="connsiteX119" fmla="*/ 5919354 w 6998756"/>
              <a:gd name="connsiteY119" fmla="*/ 943099 h 6471290"/>
              <a:gd name="connsiteX120" fmla="*/ 5827969 w 6998756"/>
              <a:gd name="connsiteY120" fmla="*/ 993278 h 6471290"/>
              <a:gd name="connsiteX121" fmla="*/ 5820886 w 6998756"/>
              <a:gd name="connsiteY121" fmla="*/ 1047868 h 6471290"/>
              <a:gd name="connsiteX122" fmla="*/ 5823556 w 6998756"/>
              <a:gd name="connsiteY122" fmla="*/ 1077603 h 6471290"/>
              <a:gd name="connsiteX123" fmla="*/ 5790056 w 6998756"/>
              <a:gd name="connsiteY123" fmla="*/ 1071622 h 6471290"/>
              <a:gd name="connsiteX124" fmla="*/ 5725727 w 6998756"/>
              <a:gd name="connsiteY124" fmla="*/ 1089395 h 6471290"/>
              <a:gd name="connsiteX125" fmla="*/ 5575820 w 6998756"/>
              <a:gd name="connsiteY125" fmla="*/ 1288707 h 6471290"/>
              <a:gd name="connsiteX126" fmla="*/ 5520164 w 6998756"/>
              <a:gd name="connsiteY126" fmla="*/ 1383033 h 6471290"/>
              <a:gd name="connsiteX127" fmla="*/ 5527489 w 6998756"/>
              <a:gd name="connsiteY127" fmla="*/ 1404557 h 6471290"/>
              <a:gd name="connsiteX128" fmla="*/ 5577629 w 6998756"/>
              <a:gd name="connsiteY128" fmla="*/ 1415637 h 6471290"/>
              <a:gd name="connsiteX129" fmla="*/ 5600251 w 6998756"/>
              <a:gd name="connsiteY129" fmla="*/ 1387225 h 6471290"/>
              <a:gd name="connsiteX130" fmla="*/ 5628408 w 6998756"/>
              <a:gd name="connsiteY130" fmla="*/ 1333739 h 6471290"/>
              <a:gd name="connsiteX131" fmla="*/ 5808728 w 6998756"/>
              <a:gd name="connsiteY131" fmla="*/ 1199431 h 6471290"/>
              <a:gd name="connsiteX132" fmla="*/ 5855534 w 6998756"/>
              <a:gd name="connsiteY132" fmla="*/ 1193424 h 6471290"/>
              <a:gd name="connsiteX133" fmla="*/ 5932730 w 6998756"/>
              <a:gd name="connsiteY133" fmla="*/ 1172099 h 6471290"/>
              <a:gd name="connsiteX134" fmla="*/ 6029455 w 6998756"/>
              <a:gd name="connsiteY134" fmla="*/ 1181389 h 6471290"/>
              <a:gd name="connsiteX135" fmla="*/ 6058961 w 6998756"/>
              <a:gd name="connsiteY135" fmla="*/ 1182933 h 6471290"/>
              <a:gd name="connsiteX136" fmla="*/ 6186713 w 6998756"/>
              <a:gd name="connsiteY136" fmla="*/ 1083924 h 6471290"/>
              <a:gd name="connsiteX137" fmla="*/ 6438885 w 6998756"/>
              <a:gd name="connsiteY137" fmla="*/ 868823 h 6471290"/>
              <a:gd name="connsiteX138" fmla="*/ 6623641 w 6998756"/>
              <a:gd name="connsiteY138" fmla="*/ 730519 h 6471290"/>
              <a:gd name="connsiteX139" fmla="*/ 6660010 w 6998756"/>
              <a:gd name="connsiteY139" fmla="*/ 681689 h 6471290"/>
              <a:gd name="connsiteX140" fmla="*/ 6725441 w 6998756"/>
              <a:gd name="connsiteY140" fmla="*/ 642837 h 6471290"/>
              <a:gd name="connsiteX141" fmla="*/ 6751613 w 6998756"/>
              <a:gd name="connsiteY141" fmla="*/ 627295 h 6471290"/>
              <a:gd name="connsiteX142" fmla="*/ 6811706 w 6998756"/>
              <a:gd name="connsiteY142" fmla="*/ 528973 h 6471290"/>
              <a:gd name="connsiteX143" fmla="*/ 6877801 w 6998756"/>
              <a:gd name="connsiteY143" fmla="*/ 477473 h 6471290"/>
              <a:gd name="connsiteX144" fmla="*/ 6939481 w 6998756"/>
              <a:gd name="connsiteY144" fmla="*/ 510294 h 6471290"/>
              <a:gd name="connsiteX145" fmla="*/ 6950581 w 6998756"/>
              <a:gd name="connsiteY145" fmla="*/ 540469 h 6471290"/>
              <a:gd name="connsiteX146" fmla="*/ 6983000 w 6998756"/>
              <a:gd name="connsiteY146" fmla="*/ 647858 h 6471290"/>
              <a:gd name="connsiteX147" fmla="*/ 6803806 w 6998756"/>
              <a:gd name="connsiteY147" fmla="*/ 841415 h 6471290"/>
              <a:gd name="connsiteX148" fmla="*/ 6750800 w 6998756"/>
              <a:gd name="connsiteY148" fmla="*/ 885146 h 6471290"/>
              <a:gd name="connsiteX149" fmla="*/ 6556314 w 6998756"/>
              <a:gd name="connsiteY149" fmla="*/ 1128634 h 6471290"/>
              <a:gd name="connsiteX150" fmla="*/ 6498231 w 6998756"/>
              <a:gd name="connsiteY150" fmla="*/ 1269339 h 6471290"/>
              <a:gd name="connsiteX151" fmla="*/ 6469852 w 6998756"/>
              <a:gd name="connsiteY151" fmla="*/ 1327041 h 6471290"/>
              <a:gd name="connsiteX152" fmla="*/ 6464533 w 6998756"/>
              <a:gd name="connsiteY152" fmla="*/ 1347902 h 6471290"/>
              <a:gd name="connsiteX153" fmla="*/ 6485609 w 6998756"/>
              <a:gd name="connsiteY153" fmla="*/ 1349005 h 6471290"/>
              <a:gd name="connsiteX154" fmla="*/ 6644411 w 6998756"/>
              <a:gd name="connsiteY154" fmla="*/ 1222027 h 6471290"/>
              <a:gd name="connsiteX155" fmla="*/ 6838236 w 6998756"/>
              <a:gd name="connsiteY155" fmla="*/ 991187 h 6471290"/>
              <a:gd name="connsiteX156" fmla="*/ 6847327 w 6998756"/>
              <a:gd name="connsiteY156" fmla="*/ 978980 h 6471290"/>
              <a:gd name="connsiteX157" fmla="*/ 6916313 w 6998756"/>
              <a:gd name="connsiteY157" fmla="*/ 952996 h 6471290"/>
              <a:gd name="connsiteX158" fmla="*/ 6916557 w 6998756"/>
              <a:gd name="connsiteY158" fmla="*/ 1029108 h 6471290"/>
              <a:gd name="connsiteX159" fmla="*/ 6852471 w 6998756"/>
              <a:gd name="connsiteY159" fmla="*/ 1122993 h 6471290"/>
              <a:gd name="connsiteX160" fmla="*/ 6693469 w 6998756"/>
              <a:gd name="connsiteY160" fmla="*/ 1334515 h 6471290"/>
              <a:gd name="connsiteX161" fmla="*/ 6685063 w 6998756"/>
              <a:gd name="connsiteY161" fmla="*/ 1414403 h 6471290"/>
              <a:gd name="connsiteX162" fmla="*/ 6719467 w 6998756"/>
              <a:gd name="connsiteY162" fmla="*/ 1483848 h 6471290"/>
              <a:gd name="connsiteX163" fmla="*/ 6725030 w 6998756"/>
              <a:gd name="connsiteY163" fmla="*/ 1539101 h 6471290"/>
              <a:gd name="connsiteX164" fmla="*/ 6686430 w 6998756"/>
              <a:gd name="connsiteY164" fmla="*/ 1549764 h 6471290"/>
              <a:gd name="connsiteX165" fmla="*/ 6648717 w 6998756"/>
              <a:gd name="connsiteY165" fmla="*/ 1543562 h 6471290"/>
              <a:gd name="connsiteX166" fmla="*/ 6656706 w 6998756"/>
              <a:gd name="connsiteY166" fmla="*/ 1552435 h 6471290"/>
              <a:gd name="connsiteX167" fmla="*/ 6642098 w 6998756"/>
              <a:gd name="connsiteY167" fmla="*/ 1670048 h 6471290"/>
              <a:gd name="connsiteX168" fmla="*/ 6577326 w 6998756"/>
              <a:gd name="connsiteY168" fmla="*/ 1696254 h 6471290"/>
              <a:gd name="connsiteX169" fmla="*/ 6544095 w 6998756"/>
              <a:gd name="connsiteY169" fmla="*/ 1846714 h 6471290"/>
              <a:gd name="connsiteX170" fmla="*/ 6537011 w 6998756"/>
              <a:gd name="connsiteY170" fmla="*/ 1901303 h 6471290"/>
              <a:gd name="connsiteX171" fmla="*/ 6555879 w 6998756"/>
              <a:gd name="connsiteY171" fmla="*/ 1944567 h 6471290"/>
              <a:gd name="connsiteX172" fmla="*/ 6623078 w 6998756"/>
              <a:gd name="connsiteY172" fmla="*/ 1871985 h 6471290"/>
              <a:gd name="connsiteX173" fmla="*/ 6634154 w 6998756"/>
              <a:gd name="connsiteY173" fmla="*/ 1821831 h 6471290"/>
              <a:gd name="connsiteX174" fmla="*/ 6641457 w 6998756"/>
              <a:gd name="connsiteY174" fmla="*/ 1763026 h 6471290"/>
              <a:gd name="connsiteX175" fmla="*/ 6642561 w 6998756"/>
              <a:gd name="connsiteY175" fmla="*/ 1741943 h 6471290"/>
              <a:gd name="connsiteX176" fmla="*/ 6730196 w 6998756"/>
              <a:gd name="connsiteY176" fmla="*/ 1763441 h 6471290"/>
              <a:gd name="connsiteX177" fmla="*/ 6728210 w 6998756"/>
              <a:gd name="connsiteY177" fmla="*/ 1801388 h 6471290"/>
              <a:gd name="connsiteX178" fmla="*/ 6701837 w 6998756"/>
              <a:gd name="connsiteY178" fmla="*/ 1901474 h 6471290"/>
              <a:gd name="connsiteX179" fmla="*/ 6696741 w 6998756"/>
              <a:gd name="connsiteY179" fmla="*/ 1918119 h 6471290"/>
              <a:gd name="connsiteX180" fmla="*/ 6589424 w 6998756"/>
              <a:gd name="connsiteY180" fmla="*/ 2111206 h 6471290"/>
              <a:gd name="connsiteX181" fmla="*/ 6557714 w 6998756"/>
              <a:gd name="connsiteY181" fmla="*/ 2151823 h 6471290"/>
              <a:gd name="connsiteX182" fmla="*/ 6467011 w 6998756"/>
              <a:gd name="connsiteY182" fmla="*/ 2269684 h 6471290"/>
              <a:gd name="connsiteX183" fmla="*/ 6448386 w 6998756"/>
              <a:gd name="connsiteY183" fmla="*/ 2302532 h 6471290"/>
              <a:gd name="connsiteX184" fmla="*/ 6410695 w 6998756"/>
              <a:gd name="connsiteY184" fmla="*/ 2376658 h 6471290"/>
              <a:gd name="connsiteX185" fmla="*/ 6456420 w 6998756"/>
              <a:gd name="connsiteY185" fmla="*/ 2472061 h 6471290"/>
              <a:gd name="connsiteX186" fmla="*/ 6466440 w 6998756"/>
              <a:gd name="connsiteY186" fmla="*/ 2603647 h 6471290"/>
              <a:gd name="connsiteX187" fmla="*/ 6189907 w 6998756"/>
              <a:gd name="connsiteY187" fmla="*/ 2961216 h 6471290"/>
              <a:gd name="connsiteX188" fmla="*/ 6082567 w 6998756"/>
              <a:gd name="connsiteY188" fmla="*/ 3073977 h 6471290"/>
              <a:gd name="connsiteX189" fmla="*/ 5977654 w 6998756"/>
              <a:gd name="connsiteY189" fmla="*/ 3140358 h 6471290"/>
              <a:gd name="connsiteX190" fmla="*/ 5941728 w 6998756"/>
              <a:gd name="connsiteY190" fmla="*/ 3180757 h 6471290"/>
              <a:gd name="connsiteX191" fmla="*/ 5812234 w 6998756"/>
              <a:gd name="connsiteY191" fmla="*/ 3393823 h 6471290"/>
              <a:gd name="connsiteX192" fmla="*/ 5904080 w 6998756"/>
              <a:gd name="connsiteY192" fmla="*/ 3415541 h 6471290"/>
              <a:gd name="connsiteX193" fmla="*/ 5942679 w 6998756"/>
              <a:gd name="connsiteY193" fmla="*/ 3404878 h 6471290"/>
              <a:gd name="connsiteX194" fmla="*/ 6049112 w 6998756"/>
              <a:gd name="connsiteY194" fmla="*/ 3228653 h 6471290"/>
              <a:gd name="connsiteX195" fmla="*/ 6159785 w 6998756"/>
              <a:gd name="connsiteY195" fmla="*/ 3132978 h 6471290"/>
              <a:gd name="connsiteX196" fmla="*/ 6213234 w 6998756"/>
              <a:gd name="connsiteY196" fmla="*/ 3080816 h 6471290"/>
              <a:gd name="connsiteX197" fmla="*/ 6370445 w 6998756"/>
              <a:gd name="connsiteY197" fmla="*/ 2822695 h 6471290"/>
              <a:gd name="connsiteX198" fmla="*/ 6432104 w 6998756"/>
              <a:gd name="connsiteY198" fmla="*/ 2775188 h 6471290"/>
              <a:gd name="connsiteX199" fmla="*/ 6407522 w 6998756"/>
              <a:gd name="connsiteY199" fmla="*/ 2921874 h 6471290"/>
              <a:gd name="connsiteX200" fmla="*/ 6329489 w 6998756"/>
              <a:gd name="connsiteY200" fmla="*/ 3120722 h 6471290"/>
              <a:gd name="connsiteX201" fmla="*/ 6243225 w 6998756"/>
              <a:gd name="connsiteY201" fmla="*/ 3234583 h 6471290"/>
              <a:gd name="connsiteX202" fmla="*/ 6099959 w 6998756"/>
              <a:gd name="connsiteY202" fmla="*/ 3387741 h 6471290"/>
              <a:gd name="connsiteX203" fmla="*/ 6081996 w 6998756"/>
              <a:gd name="connsiteY203" fmla="*/ 3407941 h 6471290"/>
              <a:gd name="connsiteX204" fmla="*/ 5992399 w 6998756"/>
              <a:gd name="connsiteY204" fmla="*/ 3504717 h 6471290"/>
              <a:gd name="connsiteX205" fmla="*/ 5885943 w 6998756"/>
              <a:gd name="connsiteY205" fmla="*/ 3600612 h 6471290"/>
              <a:gd name="connsiteX206" fmla="*/ 5880626 w 6998756"/>
              <a:gd name="connsiteY206" fmla="*/ 3621474 h 6471290"/>
              <a:gd name="connsiteX207" fmla="*/ 5845802 w 6998756"/>
              <a:gd name="connsiteY207" fmla="*/ 3640788 h 6471290"/>
              <a:gd name="connsiteX208" fmla="*/ 5791004 w 6998756"/>
              <a:gd name="connsiteY208" fmla="*/ 3637920 h 6471290"/>
              <a:gd name="connsiteX209" fmla="*/ 5698297 w 6998756"/>
              <a:gd name="connsiteY209" fmla="*/ 3713397 h 6471290"/>
              <a:gd name="connsiteX210" fmla="*/ 5683886 w 6998756"/>
              <a:gd name="connsiteY210" fmla="*/ 3746465 h 6471290"/>
              <a:gd name="connsiteX211" fmla="*/ 5642861 w 6998756"/>
              <a:gd name="connsiteY211" fmla="*/ 3803509 h 6471290"/>
              <a:gd name="connsiteX212" fmla="*/ 5585639 w 6998756"/>
              <a:gd name="connsiteY212" fmla="*/ 3847018 h 6471290"/>
              <a:gd name="connsiteX213" fmla="*/ 5581668 w 6998756"/>
              <a:gd name="connsiteY213" fmla="*/ 3922911 h 6471290"/>
              <a:gd name="connsiteX214" fmla="*/ 5567258 w 6998756"/>
              <a:gd name="connsiteY214" fmla="*/ 3955979 h 6471290"/>
              <a:gd name="connsiteX215" fmla="*/ 5496065 w 6998756"/>
              <a:gd name="connsiteY215" fmla="*/ 4024123 h 6471290"/>
              <a:gd name="connsiteX216" fmla="*/ 5462345 w 6998756"/>
              <a:gd name="connsiteY216" fmla="*/ 4022359 h 6471290"/>
              <a:gd name="connsiteX217" fmla="*/ 5372922 w 6998756"/>
              <a:gd name="connsiteY217" fmla="*/ 3954263 h 6471290"/>
              <a:gd name="connsiteX218" fmla="*/ 5366641 w 6998756"/>
              <a:gd name="connsiteY218" fmla="*/ 3949724 h 6471290"/>
              <a:gd name="connsiteX219" fmla="*/ 5317779 w 6998756"/>
              <a:gd name="connsiteY219" fmla="*/ 3990916 h 6471290"/>
              <a:gd name="connsiteX220" fmla="*/ 5038128 w 6998756"/>
              <a:gd name="connsiteY220" fmla="*/ 4393804 h 6471290"/>
              <a:gd name="connsiteX221" fmla="*/ 5004831 w 6998756"/>
              <a:gd name="connsiteY221" fmla="*/ 4382369 h 6471290"/>
              <a:gd name="connsiteX222" fmla="*/ 4898795 w 6998756"/>
              <a:gd name="connsiteY222" fmla="*/ 4539566 h 6471290"/>
              <a:gd name="connsiteX223" fmla="*/ 4718915 w 6998756"/>
              <a:gd name="connsiteY223" fmla="*/ 4738425 h 6471290"/>
              <a:gd name="connsiteX224" fmla="*/ 4532769 w 6998756"/>
              <a:gd name="connsiteY224" fmla="*/ 4890452 h 6471290"/>
              <a:gd name="connsiteX225" fmla="*/ 4526503 w 6998756"/>
              <a:gd name="connsiteY225" fmla="*/ 4843619 h 6471290"/>
              <a:gd name="connsiteX226" fmla="*/ 4247835 w 6998756"/>
              <a:gd name="connsiteY226" fmla="*/ 5135145 h 6471290"/>
              <a:gd name="connsiteX227" fmla="*/ 4024115 w 6998756"/>
              <a:gd name="connsiteY227" fmla="*/ 5366186 h 6471290"/>
              <a:gd name="connsiteX228" fmla="*/ 3995623 w 6998756"/>
              <a:gd name="connsiteY228" fmla="*/ 5389730 h 6471290"/>
              <a:gd name="connsiteX229" fmla="*/ 3986163 w 6998756"/>
              <a:gd name="connsiteY229" fmla="*/ 5416368 h 6471290"/>
              <a:gd name="connsiteX230" fmla="*/ 3928277 w 6998756"/>
              <a:gd name="connsiteY230" fmla="*/ 5472526 h 6471290"/>
              <a:gd name="connsiteX231" fmla="*/ 3844218 w 6998756"/>
              <a:gd name="connsiteY231" fmla="*/ 5544226 h 6471290"/>
              <a:gd name="connsiteX232" fmla="*/ 3792093 w 6998756"/>
              <a:gd name="connsiteY232" fmla="*/ 5571093 h 6471290"/>
              <a:gd name="connsiteX233" fmla="*/ 3759942 w 6998756"/>
              <a:gd name="connsiteY233" fmla="*/ 5620143 h 6471290"/>
              <a:gd name="connsiteX234" fmla="*/ 3706934 w 6998756"/>
              <a:gd name="connsiteY234" fmla="*/ 5663875 h 6471290"/>
              <a:gd name="connsiteX235" fmla="*/ 3702497 w 6998756"/>
              <a:gd name="connsiteY235" fmla="*/ 5667870 h 6471290"/>
              <a:gd name="connsiteX236" fmla="*/ 3518847 w 6998756"/>
              <a:gd name="connsiteY236" fmla="*/ 5785093 h 6471290"/>
              <a:gd name="connsiteX237" fmla="*/ 3488261 w 6998756"/>
              <a:gd name="connsiteY237" fmla="*/ 5884957 h 6471290"/>
              <a:gd name="connsiteX238" fmla="*/ 3464095 w 6998756"/>
              <a:gd name="connsiteY238" fmla="*/ 5942882 h 6471290"/>
              <a:gd name="connsiteX239" fmla="*/ 3313061 w 6998756"/>
              <a:gd name="connsiteY239" fmla="*/ 6082948 h 6471290"/>
              <a:gd name="connsiteX240" fmla="*/ 3245422 w 6998756"/>
              <a:gd name="connsiteY240" fmla="*/ 6163964 h 6471290"/>
              <a:gd name="connsiteX241" fmla="*/ 3153375 w 6998756"/>
              <a:gd name="connsiteY241" fmla="*/ 6226792 h 6471290"/>
              <a:gd name="connsiteX242" fmla="*/ 2961294 w 6998756"/>
              <a:gd name="connsiteY242" fmla="*/ 6343572 h 6471290"/>
              <a:gd name="connsiteX243" fmla="*/ 2810016 w 6998756"/>
              <a:gd name="connsiteY243" fmla="*/ 6407526 h 6471290"/>
              <a:gd name="connsiteX244" fmla="*/ 2738338 w 6998756"/>
              <a:gd name="connsiteY244" fmla="*/ 6323448 h 6471290"/>
              <a:gd name="connsiteX245" fmla="*/ 2694401 w 6998756"/>
              <a:gd name="connsiteY245" fmla="*/ 6274643 h 6471290"/>
              <a:gd name="connsiteX246" fmla="*/ 2721454 w 6998756"/>
              <a:gd name="connsiteY246" fmla="*/ 6242236 h 6471290"/>
              <a:gd name="connsiteX247" fmla="*/ 2735202 w 6998756"/>
              <a:gd name="connsiteY247" fmla="*/ 6221819 h 6471290"/>
              <a:gd name="connsiteX248" fmla="*/ 2738271 w 6998756"/>
              <a:gd name="connsiteY248" fmla="*/ 6082464 h 6471290"/>
              <a:gd name="connsiteX249" fmla="*/ 2735600 w 6998756"/>
              <a:gd name="connsiteY249" fmla="*/ 6052727 h 6471290"/>
              <a:gd name="connsiteX250" fmla="*/ 2676367 w 6998756"/>
              <a:gd name="connsiteY250" fmla="*/ 6053856 h 6471290"/>
              <a:gd name="connsiteX251" fmla="*/ 2666789 w 6998756"/>
              <a:gd name="connsiteY251" fmla="*/ 5913839 h 6471290"/>
              <a:gd name="connsiteX252" fmla="*/ 2777438 w 6998756"/>
              <a:gd name="connsiteY252" fmla="*/ 5737835 h 6471290"/>
              <a:gd name="connsiteX253" fmla="*/ 2784079 w 6998756"/>
              <a:gd name="connsiteY253" fmla="*/ 5691678 h 6471290"/>
              <a:gd name="connsiteX254" fmla="*/ 2720855 w 6998756"/>
              <a:gd name="connsiteY254" fmla="*/ 5688369 h 6471290"/>
              <a:gd name="connsiteX255" fmla="*/ 2653878 w 6998756"/>
              <a:gd name="connsiteY255" fmla="*/ 5756737 h 6471290"/>
              <a:gd name="connsiteX256" fmla="*/ 2519482 w 6998756"/>
              <a:gd name="connsiteY256" fmla="*/ 5901902 h 6471290"/>
              <a:gd name="connsiteX257" fmla="*/ 2506174 w 6998756"/>
              <a:gd name="connsiteY257" fmla="*/ 5913889 h 6471290"/>
              <a:gd name="connsiteX258" fmla="*/ 2400601 w 6998756"/>
              <a:gd name="connsiteY258" fmla="*/ 5992919 h 6471290"/>
              <a:gd name="connsiteX259" fmla="*/ 2004743 w 6998756"/>
              <a:gd name="connsiteY259" fmla="*/ 6449939 h 6471290"/>
              <a:gd name="connsiteX260" fmla="*/ 1957495 w 6998756"/>
              <a:gd name="connsiteY260" fmla="*/ 6464378 h 6471290"/>
              <a:gd name="connsiteX261" fmla="*/ 1947056 w 6998756"/>
              <a:gd name="connsiteY261" fmla="*/ 6421555 h 6471290"/>
              <a:gd name="connsiteX262" fmla="*/ 1974311 w 6998756"/>
              <a:gd name="connsiteY262" fmla="*/ 6304603 h 6471290"/>
              <a:gd name="connsiteX263" fmla="*/ 2027074 w 6998756"/>
              <a:gd name="connsiteY263" fmla="*/ 6184760 h 6471290"/>
              <a:gd name="connsiteX264" fmla="*/ 2092042 w 6998756"/>
              <a:gd name="connsiteY264" fmla="*/ 6074010 h 6471290"/>
              <a:gd name="connsiteX265" fmla="*/ 2045655 w 6998756"/>
              <a:gd name="connsiteY265" fmla="*/ 5991255 h 6471290"/>
              <a:gd name="connsiteX266" fmla="*/ 2017031 w 6998756"/>
              <a:gd name="connsiteY266" fmla="*/ 5972846 h 6471290"/>
              <a:gd name="connsiteX267" fmla="*/ 2043205 w 6998756"/>
              <a:gd name="connsiteY267" fmla="*/ 5957304 h 6471290"/>
              <a:gd name="connsiteX268" fmla="*/ 2089326 w 6998756"/>
              <a:gd name="connsiteY268" fmla="*/ 5883619 h 6471290"/>
              <a:gd name="connsiteX269" fmla="*/ 2027203 w 6998756"/>
              <a:gd name="connsiteY269" fmla="*/ 5859228 h 6471290"/>
              <a:gd name="connsiteX270" fmla="*/ 1930943 w 6998756"/>
              <a:gd name="connsiteY270" fmla="*/ 5921835 h 6471290"/>
              <a:gd name="connsiteX271" fmla="*/ 1904328 w 6998756"/>
              <a:gd name="connsiteY271" fmla="*/ 5945808 h 6471290"/>
              <a:gd name="connsiteX272" fmla="*/ 1893008 w 6998756"/>
              <a:gd name="connsiteY272" fmla="*/ 5919849 h 6471290"/>
              <a:gd name="connsiteX273" fmla="*/ 1860171 w 6998756"/>
              <a:gd name="connsiteY273" fmla="*/ 5901220 h 6471290"/>
              <a:gd name="connsiteX274" fmla="*/ 1681174 w 6998756"/>
              <a:gd name="connsiteY274" fmla="*/ 6010231 h 6471290"/>
              <a:gd name="connsiteX275" fmla="*/ 1649893 w 6998756"/>
              <a:gd name="connsiteY275" fmla="*/ 6043868 h 6471290"/>
              <a:gd name="connsiteX276" fmla="*/ 1622071 w 6998756"/>
              <a:gd name="connsiteY276" fmla="*/ 6065956 h 6471290"/>
              <a:gd name="connsiteX277" fmla="*/ 1540971 w 6998756"/>
              <a:gd name="connsiteY277" fmla="*/ 6160162 h 6471290"/>
              <a:gd name="connsiteX278" fmla="*/ 1544660 w 6998756"/>
              <a:gd name="connsiteY278" fmla="*/ 6175465 h 6471290"/>
              <a:gd name="connsiteX279" fmla="*/ 1529348 w 6998756"/>
              <a:gd name="connsiteY279" fmla="*/ 6179157 h 6471290"/>
              <a:gd name="connsiteX280" fmla="*/ 1506106 w 6998756"/>
              <a:gd name="connsiteY280" fmla="*/ 6217148 h 6471290"/>
              <a:gd name="connsiteX281" fmla="*/ 1502416 w 6998756"/>
              <a:gd name="connsiteY281" fmla="*/ 6201844 h 6471290"/>
              <a:gd name="connsiteX282" fmla="*/ 1501761 w 6998756"/>
              <a:gd name="connsiteY282" fmla="*/ 6194940 h 6471290"/>
              <a:gd name="connsiteX283" fmla="*/ 1514037 w 6998756"/>
              <a:gd name="connsiteY283" fmla="*/ 6182848 h 6471290"/>
              <a:gd name="connsiteX284" fmla="*/ 1501102 w 6998756"/>
              <a:gd name="connsiteY284" fmla="*/ 6187991 h 6471290"/>
              <a:gd name="connsiteX285" fmla="*/ 1501761 w 6998756"/>
              <a:gd name="connsiteY285" fmla="*/ 6194940 h 6471290"/>
              <a:gd name="connsiteX286" fmla="*/ 1484784 w 6998756"/>
              <a:gd name="connsiteY286" fmla="*/ 6211661 h 6471290"/>
              <a:gd name="connsiteX287" fmla="*/ 1409997 w 6998756"/>
              <a:gd name="connsiteY287" fmla="*/ 6288901 h 6471290"/>
              <a:gd name="connsiteX288" fmla="*/ 1511970 w 6998756"/>
              <a:gd name="connsiteY288" fmla="*/ 5984207 h 6471290"/>
              <a:gd name="connsiteX289" fmla="*/ 1538118 w 6998756"/>
              <a:gd name="connsiteY289" fmla="*/ 5938165 h 6471290"/>
              <a:gd name="connsiteX290" fmla="*/ 1548035 w 6998756"/>
              <a:gd name="connsiteY290" fmla="*/ 5889113 h 6471290"/>
              <a:gd name="connsiteX291" fmla="*/ 1598127 w 6998756"/>
              <a:gd name="connsiteY291" fmla="*/ 5739534 h 6471290"/>
              <a:gd name="connsiteX292" fmla="*/ 1482117 w 6998756"/>
              <a:gd name="connsiteY292" fmla="*/ 5775743 h 6471290"/>
              <a:gd name="connsiteX293" fmla="*/ 1436192 w 6998756"/>
              <a:gd name="connsiteY293" fmla="*/ 5764882 h 6471290"/>
              <a:gd name="connsiteX294" fmla="*/ 1440826 w 6998756"/>
              <a:gd name="connsiteY294" fmla="*/ 5676343 h 6471290"/>
              <a:gd name="connsiteX295" fmla="*/ 1463644 w 6998756"/>
              <a:gd name="connsiteY295" fmla="*/ 5563387 h 6471290"/>
              <a:gd name="connsiteX296" fmla="*/ 1461191 w 6998756"/>
              <a:gd name="connsiteY296" fmla="*/ 5529435 h 6471290"/>
              <a:gd name="connsiteX297" fmla="*/ 1422596 w 6998756"/>
              <a:gd name="connsiteY297" fmla="*/ 5540099 h 6471290"/>
              <a:gd name="connsiteX298" fmla="*/ 1395762 w 6998756"/>
              <a:gd name="connsiteY298" fmla="*/ 5568288 h 6471290"/>
              <a:gd name="connsiteX299" fmla="*/ 1198384 w 6998756"/>
              <a:gd name="connsiteY299" fmla="*/ 5786259 h 6471290"/>
              <a:gd name="connsiteX300" fmla="*/ 1083475 w 6998756"/>
              <a:gd name="connsiteY300" fmla="*/ 5801385 h 6471290"/>
              <a:gd name="connsiteX301" fmla="*/ 1028677 w 6998756"/>
              <a:gd name="connsiteY301" fmla="*/ 5798517 h 6471290"/>
              <a:gd name="connsiteX302" fmla="*/ 1011155 w 6998756"/>
              <a:gd name="connsiteY302" fmla="*/ 5810283 h 6471290"/>
              <a:gd name="connsiteX303" fmla="*/ 927957 w 6998756"/>
              <a:gd name="connsiteY303" fmla="*/ 5784790 h 6471290"/>
              <a:gd name="connsiteX304" fmla="*/ 956779 w 6998756"/>
              <a:gd name="connsiteY304" fmla="*/ 5718655 h 6471290"/>
              <a:gd name="connsiteX305" fmla="*/ 1129307 w 6998756"/>
              <a:gd name="connsiteY305" fmla="*/ 5490928 h 6471290"/>
              <a:gd name="connsiteX306" fmla="*/ 1119531 w 6998756"/>
              <a:gd name="connsiteY306" fmla="*/ 5435456 h 6471290"/>
              <a:gd name="connsiteX307" fmla="*/ 1072503 w 6998756"/>
              <a:gd name="connsiteY307" fmla="*/ 5445678 h 6471290"/>
              <a:gd name="connsiteX308" fmla="*/ 979575 w 6998756"/>
              <a:gd name="connsiteY308" fmla="*/ 5525371 h 6471290"/>
              <a:gd name="connsiteX309" fmla="*/ 928994 w 6998756"/>
              <a:gd name="connsiteY309" fmla="*/ 5522724 h 6471290"/>
              <a:gd name="connsiteX310" fmla="*/ 960263 w 6998756"/>
              <a:gd name="connsiteY310" fmla="*/ 5490538 h 6471290"/>
              <a:gd name="connsiteX311" fmla="*/ 986437 w 6998756"/>
              <a:gd name="connsiteY311" fmla="*/ 5474996 h 6471290"/>
              <a:gd name="connsiteX312" fmla="*/ 969776 w 6998756"/>
              <a:gd name="connsiteY312" fmla="*/ 5389568 h 6471290"/>
              <a:gd name="connsiteX313" fmla="*/ 954680 w 6998756"/>
              <a:gd name="connsiteY313" fmla="*/ 5354956 h 6471290"/>
              <a:gd name="connsiteX314" fmla="*/ 1074861 w 6998756"/>
              <a:gd name="connsiteY314" fmla="*/ 5158314 h 6471290"/>
              <a:gd name="connsiteX315" fmla="*/ 1244742 w 6998756"/>
              <a:gd name="connsiteY315" fmla="*/ 4981183 h 6471290"/>
              <a:gd name="connsiteX316" fmla="*/ 1412173 w 6998756"/>
              <a:gd name="connsiteY316" fmla="*/ 4770102 h 6471290"/>
              <a:gd name="connsiteX317" fmla="*/ 1438788 w 6998756"/>
              <a:gd name="connsiteY317" fmla="*/ 4746127 h 6471290"/>
              <a:gd name="connsiteX318" fmla="*/ 1732425 w 6998756"/>
              <a:gd name="connsiteY318" fmla="*/ 4465552 h 6471290"/>
              <a:gd name="connsiteX319" fmla="*/ 1748821 w 6998756"/>
              <a:gd name="connsiteY319" fmla="*/ 4394540 h 6471290"/>
              <a:gd name="connsiteX320" fmla="*/ 1672290 w 6998756"/>
              <a:gd name="connsiteY320" fmla="*/ 4403217 h 6471290"/>
              <a:gd name="connsiteX321" fmla="*/ 1577250 w 6998756"/>
              <a:gd name="connsiteY321" fmla="*/ 4472757 h 6471290"/>
              <a:gd name="connsiteX322" fmla="*/ 1569145 w 6998756"/>
              <a:gd name="connsiteY322" fmla="*/ 4480975 h 6471290"/>
              <a:gd name="connsiteX323" fmla="*/ 1566853 w 6998756"/>
              <a:gd name="connsiteY323" fmla="*/ 4487821 h 6471290"/>
              <a:gd name="connsiteX324" fmla="*/ 1525477 w 6998756"/>
              <a:gd name="connsiteY324" fmla="*/ 4532306 h 6471290"/>
              <a:gd name="connsiteX325" fmla="*/ 1502850 w 6998756"/>
              <a:gd name="connsiteY325" fmla="*/ 4571916 h 6471290"/>
              <a:gd name="connsiteX326" fmla="*/ 1467364 w 6998756"/>
              <a:gd name="connsiteY326" fmla="*/ 4603880 h 6471290"/>
              <a:gd name="connsiteX327" fmla="*/ 1460649 w 6998756"/>
              <a:gd name="connsiteY327" fmla="*/ 4601625 h 6471290"/>
              <a:gd name="connsiteX328" fmla="*/ 1386972 w 6998756"/>
              <a:gd name="connsiteY328" fmla="*/ 4686679 h 6471290"/>
              <a:gd name="connsiteX329" fmla="*/ 1200827 w 6998756"/>
              <a:gd name="connsiteY329" fmla="*/ 4838705 h 6471290"/>
              <a:gd name="connsiteX330" fmla="*/ 1194561 w 6998756"/>
              <a:gd name="connsiteY330" fmla="*/ 4791874 h 6471290"/>
              <a:gd name="connsiteX331" fmla="*/ 915893 w 6998756"/>
              <a:gd name="connsiteY331" fmla="*/ 5083399 h 6471290"/>
              <a:gd name="connsiteX332" fmla="*/ 592502 w 6998756"/>
              <a:gd name="connsiteY332" fmla="*/ 5396799 h 6471290"/>
              <a:gd name="connsiteX333" fmla="*/ 555028 w 6998756"/>
              <a:gd name="connsiteY333" fmla="*/ 5354143 h 6471290"/>
              <a:gd name="connsiteX334" fmla="*/ 510304 w 6998756"/>
              <a:gd name="connsiteY334" fmla="*/ 5376018 h 6471290"/>
              <a:gd name="connsiteX335" fmla="*/ 521730 w 6998756"/>
              <a:gd name="connsiteY335" fmla="*/ 5342708 h 6471290"/>
              <a:gd name="connsiteX336" fmla="*/ 535246 w 6998756"/>
              <a:gd name="connsiteY336" fmla="*/ 5325010 h 6471290"/>
              <a:gd name="connsiteX337" fmla="*/ 560189 w 6998756"/>
              <a:gd name="connsiteY337" fmla="*/ 5274003 h 6471290"/>
              <a:gd name="connsiteX338" fmla="*/ 577882 w 6998756"/>
              <a:gd name="connsiteY338" fmla="*/ 5287525 h 6471290"/>
              <a:gd name="connsiteX339" fmla="*/ 607002 w 6998756"/>
              <a:gd name="connsiteY339" fmla="*/ 5267739 h 6471290"/>
              <a:gd name="connsiteX340" fmla="*/ 595575 w 6998756"/>
              <a:gd name="connsiteY340" fmla="*/ 5301047 h 6471290"/>
              <a:gd name="connsiteX341" fmla="*/ 582059 w 6998756"/>
              <a:gd name="connsiteY341" fmla="*/ 5318746 h 6471290"/>
              <a:gd name="connsiteX342" fmla="*/ 764028 w 6998756"/>
              <a:gd name="connsiteY342" fmla="*/ 5135499 h 6471290"/>
              <a:gd name="connsiteX343" fmla="*/ 1044783 w 6998756"/>
              <a:gd name="connsiteY343" fmla="*/ 4859584 h 6471290"/>
              <a:gd name="connsiteX344" fmla="*/ 1163352 w 6998756"/>
              <a:gd name="connsiteY344" fmla="*/ 4796049 h 6471290"/>
              <a:gd name="connsiteX345" fmla="*/ 1240268 w 6998756"/>
              <a:gd name="connsiteY345" fmla="*/ 4658638 h 6471290"/>
              <a:gd name="connsiteX346" fmla="*/ 1308875 w 6998756"/>
              <a:gd name="connsiteY346" fmla="*/ 4611223 h 6471290"/>
              <a:gd name="connsiteX347" fmla="*/ 1328941 w 6998756"/>
              <a:gd name="connsiteY347" fmla="*/ 4593105 h 6471290"/>
              <a:gd name="connsiteX348" fmla="*/ 1163695 w 6998756"/>
              <a:gd name="connsiteY348" fmla="*/ 4712707 h 6471290"/>
              <a:gd name="connsiteX349" fmla="*/ 971403 w 6998756"/>
              <a:gd name="connsiteY349" fmla="*/ 4873868 h 6471290"/>
              <a:gd name="connsiteX350" fmla="*/ 767779 w 6998756"/>
              <a:gd name="connsiteY350" fmla="*/ 4968905 h 6471290"/>
              <a:gd name="connsiteX351" fmla="*/ 720089 w 6998756"/>
              <a:gd name="connsiteY351" fmla="*/ 4991775 h 6471290"/>
              <a:gd name="connsiteX352" fmla="*/ 527126 w 6998756"/>
              <a:gd name="connsiteY352" fmla="*/ 5125420 h 6471290"/>
              <a:gd name="connsiteX353" fmla="*/ 391825 w 6998756"/>
              <a:gd name="connsiteY353" fmla="*/ 5207124 h 6471290"/>
              <a:gd name="connsiteX354" fmla="*/ 319287 w 6998756"/>
              <a:gd name="connsiteY354" fmla="*/ 5220239 h 6471290"/>
              <a:gd name="connsiteX355" fmla="*/ 301522 w 6998756"/>
              <a:gd name="connsiteY355" fmla="*/ 5155892 h 6471290"/>
              <a:gd name="connsiteX356" fmla="*/ 421703 w 6998756"/>
              <a:gd name="connsiteY356" fmla="*/ 4959251 h 6471290"/>
              <a:gd name="connsiteX357" fmla="*/ 218080 w 6998756"/>
              <a:gd name="connsiteY357" fmla="*/ 5054288 h 6471290"/>
              <a:gd name="connsiteX358" fmla="*/ 179262 w 6998756"/>
              <a:gd name="connsiteY358" fmla="*/ 5069167 h 6471290"/>
              <a:gd name="connsiteX359" fmla="*/ 176812 w 6998756"/>
              <a:gd name="connsiteY359" fmla="*/ 5035217 h 6471290"/>
              <a:gd name="connsiteX360" fmla="*/ 153507 w 6998756"/>
              <a:gd name="connsiteY360" fmla="*/ 4995946 h 6471290"/>
              <a:gd name="connsiteX361" fmla="*/ 118242 w 6998756"/>
              <a:gd name="connsiteY361" fmla="*/ 5023697 h 6471290"/>
              <a:gd name="connsiteX362" fmla="*/ 69672 w 6998756"/>
              <a:gd name="connsiteY362" fmla="*/ 5063432 h 6471290"/>
              <a:gd name="connsiteX363" fmla="*/ 0 w 6998756"/>
              <a:gd name="connsiteY363" fmla="*/ 5021735 h 6471290"/>
              <a:gd name="connsiteX364" fmla="*/ 60557 w 6998756"/>
              <a:gd name="connsiteY364" fmla="*/ 4995310 h 6471290"/>
              <a:gd name="connsiteX365" fmla="*/ 86066 w 6998756"/>
              <a:gd name="connsiteY365" fmla="*/ 4992417 h 6471290"/>
              <a:gd name="connsiteX366" fmla="*/ 45021 w 6998756"/>
              <a:gd name="connsiteY366" fmla="*/ 4969131 h 6471290"/>
              <a:gd name="connsiteX367" fmla="*/ 39016 w 6998756"/>
              <a:gd name="connsiteY367" fmla="*/ 4922312 h 6471290"/>
              <a:gd name="connsiteX368" fmla="*/ 52986 w 6998756"/>
              <a:gd name="connsiteY368" fmla="*/ 4897675 h 6471290"/>
              <a:gd name="connsiteX369" fmla="*/ 83327 w 6998756"/>
              <a:gd name="connsiteY369" fmla="*/ 4721697 h 6471290"/>
              <a:gd name="connsiteX370" fmla="*/ 134968 w 6998756"/>
              <a:gd name="connsiteY370" fmla="*/ 4542607 h 6471290"/>
              <a:gd name="connsiteX371" fmla="*/ 149820 w 6998756"/>
              <a:gd name="connsiteY371" fmla="*/ 4501107 h 6471290"/>
              <a:gd name="connsiteX372" fmla="*/ 185721 w 6998756"/>
              <a:gd name="connsiteY372" fmla="*/ 4380380 h 6471290"/>
              <a:gd name="connsiteX373" fmla="*/ 168840 w 6998756"/>
              <a:gd name="connsiteY373" fmla="*/ 4299168 h 6471290"/>
              <a:gd name="connsiteX374" fmla="*/ 176363 w 6998756"/>
              <a:gd name="connsiteY374" fmla="*/ 4236145 h 6471290"/>
              <a:gd name="connsiteX375" fmla="*/ 182566 w 6998756"/>
              <a:gd name="connsiteY375" fmla="*/ 4198422 h 6471290"/>
              <a:gd name="connsiteX376" fmla="*/ 174797 w 6998756"/>
              <a:gd name="connsiteY376" fmla="*/ 4185330 h 6471290"/>
              <a:gd name="connsiteX377" fmla="*/ 209819 w 6998756"/>
              <a:gd name="connsiteY377" fmla="*/ 4081470 h 6471290"/>
              <a:gd name="connsiteX378" fmla="*/ 208252 w 6998756"/>
              <a:gd name="connsiteY378" fmla="*/ 4030654 h 6471290"/>
              <a:gd name="connsiteX379" fmla="*/ 264570 w 6998756"/>
              <a:gd name="connsiteY379" fmla="*/ 3923679 h 6471290"/>
              <a:gd name="connsiteX380" fmla="*/ 400974 w 6998756"/>
              <a:gd name="connsiteY380" fmla="*/ 3820896 h 6471290"/>
              <a:gd name="connsiteX381" fmla="*/ 414499 w 6998756"/>
              <a:gd name="connsiteY381" fmla="*/ 3804693 h 6471290"/>
              <a:gd name="connsiteX382" fmla="*/ 570169 w 6998756"/>
              <a:gd name="connsiteY382" fmla="*/ 3576085 h 6471290"/>
              <a:gd name="connsiteX383" fmla="*/ 739142 w 6998756"/>
              <a:gd name="connsiteY383" fmla="*/ 3335491 h 6471290"/>
              <a:gd name="connsiteX384" fmla="*/ 977767 w 6998756"/>
              <a:gd name="connsiteY384" fmla="*/ 3056263 h 6471290"/>
              <a:gd name="connsiteX385" fmla="*/ 1185315 w 6998756"/>
              <a:gd name="connsiteY385" fmla="*/ 2724678 h 6471290"/>
              <a:gd name="connsiteX386" fmla="*/ 1185956 w 6998756"/>
              <a:gd name="connsiteY386" fmla="*/ 2631700 h 6471290"/>
              <a:gd name="connsiteX387" fmla="*/ 1184401 w 6998756"/>
              <a:gd name="connsiteY387" fmla="*/ 2626072 h 6471290"/>
              <a:gd name="connsiteX388" fmla="*/ 1173243 w 6998756"/>
              <a:gd name="connsiteY388" fmla="*/ 2644084 h 6471290"/>
              <a:gd name="connsiteX389" fmla="*/ 1169705 w 6998756"/>
              <a:gd name="connsiteY389" fmla="*/ 2689893 h 6471290"/>
              <a:gd name="connsiteX390" fmla="*/ 1086684 w 6998756"/>
              <a:gd name="connsiteY390" fmla="*/ 2779583 h 6471290"/>
              <a:gd name="connsiteX391" fmla="*/ 1047140 w 6998756"/>
              <a:gd name="connsiteY391" fmla="*/ 2827845 h 6471290"/>
              <a:gd name="connsiteX392" fmla="*/ 940529 w 6998756"/>
              <a:gd name="connsiteY392" fmla="*/ 3056720 h 6471290"/>
              <a:gd name="connsiteX393" fmla="*/ 893738 w 6998756"/>
              <a:gd name="connsiteY393" fmla="*/ 3101877 h 6471290"/>
              <a:gd name="connsiteX394" fmla="*/ 900556 w 6998756"/>
              <a:gd name="connsiteY394" fmla="*/ 2977811 h 6471290"/>
              <a:gd name="connsiteX395" fmla="*/ 946920 w 6998756"/>
              <a:gd name="connsiteY395" fmla="*/ 2805484 h 6471290"/>
              <a:gd name="connsiteX396" fmla="*/ 1007991 w 6998756"/>
              <a:gd name="connsiteY396" fmla="*/ 2702956 h 6471290"/>
              <a:gd name="connsiteX397" fmla="*/ 1061846 w 6998756"/>
              <a:gd name="connsiteY397" fmla="*/ 2635301 h 6471290"/>
              <a:gd name="connsiteX398" fmla="*/ 1065180 w 6998756"/>
              <a:gd name="connsiteY398" fmla="*/ 2629726 h 6471290"/>
              <a:gd name="connsiteX399" fmla="*/ 1069875 w 6998756"/>
              <a:gd name="connsiteY399" fmla="*/ 2618870 h 6471290"/>
              <a:gd name="connsiteX400" fmla="*/ 1072037 w 6998756"/>
              <a:gd name="connsiteY400" fmla="*/ 2618260 h 6471290"/>
              <a:gd name="connsiteX401" fmla="*/ 1076372 w 6998756"/>
              <a:gd name="connsiteY401" fmla="*/ 2611011 h 6471290"/>
              <a:gd name="connsiteX402" fmla="*/ 1076437 w 6998756"/>
              <a:gd name="connsiteY402" fmla="*/ 2603702 h 6471290"/>
              <a:gd name="connsiteX403" fmla="*/ 1069875 w 6998756"/>
              <a:gd name="connsiteY403" fmla="*/ 2618870 h 6471290"/>
              <a:gd name="connsiteX404" fmla="*/ 1063474 w 6998756"/>
              <a:gd name="connsiteY404" fmla="*/ 2620676 h 6471290"/>
              <a:gd name="connsiteX405" fmla="*/ 1048509 w 6998756"/>
              <a:gd name="connsiteY405" fmla="*/ 2622678 h 6471290"/>
              <a:gd name="connsiteX406" fmla="*/ 1074434 w 6998756"/>
              <a:gd name="connsiteY406" fmla="*/ 2588731 h 6471290"/>
              <a:gd name="connsiteX407" fmla="*/ 1072430 w 6998756"/>
              <a:gd name="connsiteY407" fmla="*/ 2573759 h 6471290"/>
              <a:gd name="connsiteX408" fmla="*/ 1087395 w 6998756"/>
              <a:gd name="connsiteY408" fmla="*/ 2571757 h 6471290"/>
              <a:gd name="connsiteX409" fmla="*/ 1359603 w 6998756"/>
              <a:gd name="connsiteY409" fmla="*/ 2215307 h 6471290"/>
              <a:gd name="connsiteX410" fmla="*/ 1627804 w 6998756"/>
              <a:gd name="connsiteY410" fmla="*/ 1828915 h 6471290"/>
              <a:gd name="connsiteX411" fmla="*/ 1659738 w 6998756"/>
              <a:gd name="connsiteY411" fmla="*/ 1839882 h 6471290"/>
              <a:gd name="connsiteX412" fmla="*/ 1761434 w 6998756"/>
              <a:gd name="connsiteY412" fmla="*/ 1689119 h 6471290"/>
              <a:gd name="connsiteX413" fmla="*/ 1933950 w 6998756"/>
              <a:gd name="connsiteY413" fmla="*/ 1498403 h 6471290"/>
              <a:gd name="connsiteX414" fmla="*/ 2112475 w 6998756"/>
              <a:gd name="connsiteY414" fmla="*/ 1352601 h 6471290"/>
              <a:gd name="connsiteX415" fmla="*/ 2112772 w 6998756"/>
              <a:gd name="connsiteY415" fmla="*/ 1386849 h 6471290"/>
              <a:gd name="connsiteX416" fmla="*/ 2115875 w 6998756"/>
              <a:gd name="connsiteY416" fmla="*/ 1392643 h 6471290"/>
              <a:gd name="connsiteX417" fmla="*/ 2368381 w 6998756"/>
              <a:gd name="connsiteY417" fmla="*/ 1113415 h 6471290"/>
              <a:gd name="connsiteX418" fmla="*/ 2372963 w 6998756"/>
              <a:gd name="connsiteY418" fmla="*/ 1120035 h 6471290"/>
              <a:gd name="connsiteX419" fmla="*/ 2380065 w 6998756"/>
              <a:gd name="connsiteY419" fmla="*/ 1123576 h 6471290"/>
              <a:gd name="connsiteX420" fmla="*/ 2385743 w 6998756"/>
              <a:gd name="connsiteY420" fmla="*/ 1117924 h 6471290"/>
              <a:gd name="connsiteX421" fmla="*/ 2695893 w 6998756"/>
              <a:gd name="connsiteY421" fmla="*/ 817356 h 6471290"/>
              <a:gd name="connsiteX422" fmla="*/ 2731833 w 6998756"/>
              <a:gd name="connsiteY422" fmla="*/ 858265 h 6471290"/>
              <a:gd name="connsiteX423" fmla="*/ 2774726 w 6998756"/>
              <a:gd name="connsiteY423" fmla="*/ 837287 h 6471290"/>
              <a:gd name="connsiteX424" fmla="*/ 2774108 w 6998756"/>
              <a:gd name="connsiteY424" fmla="*/ 846894 h 6471290"/>
              <a:gd name="connsiteX425" fmla="*/ 2767188 w 6998756"/>
              <a:gd name="connsiteY425" fmla="*/ 861843 h 6471290"/>
              <a:gd name="connsiteX426" fmla="*/ 2872754 w 6998756"/>
              <a:gd name="connsiteY426" fmla="*/ 766749 h 6471290"/>
              <a:gd name="connsiteX427" fmla="*/ 3000067 w 6998756"/>
              <a:gd name="connsiteY427" fmla="*/ 676175 h 6471290"/>
              <a:gd name="connsiteX428" fmla="*/ 3027122 w 6998756"/>
              <a:gd name="connsiteY428" fmla="*/ 643768 h 6471290"/>
              <a:gd name="connsiteX429" fmla="*/ 3127576 w 6998756"/>
              <a:gd name="connsiteY429" fmla="*/ 501053 h 6471290"/>
              <a:gd name="connsiteX430" fmla="*/ 3302819 w 6998756"/>
              <a:gd name="connsiteY430" fmla="*/ 463719 h 6471290"/>
              <a:gd name="connsiteX431" fmla="*/ 3349649 w 6998756"/>
              <a:gd name="connsiteY431" fmla="*/ 538040 h 6471290"/>
              <a:gd name="connsiteX432" fmla="*/ 3290926 w 6998756"/>
              <a:gd name="connsiteY432" fmla="*/ 771722 h 6471290"/>
              <a:gd name="connsiteX433" fmla="*/ 3284726 w 6998756"/>
              <a:gd name="connsiteY433" fmla="*/ 809448 h 6471290"/>
              <a:gd name="connsiteX434" fmla="*/ 3331534 w 6998756"/>
              <a:gd name="connsiteY434" fmla="*/ 803443 h 6471290"/>
              <a:gd name="connsiteX435" fmla="*/ 3421571 w 6998756"/>
              <a:gd name="connsiteY435" fmla="*/ 698234 h 6471290"/>
              <a:gd name="connsiteX436" fmla="*/ 3767311 w 6998756"/>
              <a:gd name="connsiteY436" fmla="*/ 310461 h 6471290"/>
              <a:gd name="connsiteX437" fmla="*/ 3837621 w 6998756"/>
              <a:gd name="connsiteY437" fmla="*/ 259179 h 6471290"/>
              <a:gd name="connsiteX438" fmla="*/ 3883987 w 6998756"/>
              <a:gd name="connsiteY438" fmla="*/ 261605 h 6471290"/>
              <a:gd name="connsiteX439" fmla="*/ 3913493 w 6998756"/>
              <a:gd name="connsiteY439" fmla="*/ 263149 h 6471290"/>
              <a:gd name="connsiteX440" fmla="*/ 4000022 w 6998756"/>
              <a:gd name="connsiteY440" fmla="*/ 305729 h 6471290"/>
              <a:gd name="connsiteX441" fmla="*/ 4007791 w 6998756"/>
              <a:gd name="connsiteY441" fmla="*/ 318818 h 6471290"/>
              <a:gd name="connsiteX442" fmla="*/ 4025798 w 6998756"/>
              <a:gd name="connsiteY442" fmla="*/ 459279 h 6471290"/>
              <a:gd name="connsiteX443" fmla="*/ 4011832 w 6998756"/>
              <a:gd name="connsiteY443" fmla="*/ 483913 h 6471290"/>
              <a:gd name="connsiteX444" fmla="*/ 4065987 w 6998756"/>
              <a:gd name="connsiteY444" fmla="*/ 579758 h 6471290"/>
              <a:gd name="connsiteX445" fmla="*/ 4074639 w 6998756"/>
              <a:gd name="connsiteY445" fmla="*/ 575982 h 6471290"/>
              <a:gd name="connsiteX446" fmla="*/ 4189966 w 6998756"/>
              <a:gd name="connsiteY446" fmla="*/ 472096 h 6471290"/>
              <a:gd name="connsiteX447" fmla="*/ 4274024 w 6998756"/>
              <a:gd name="connsiteY447" fmla="*/ 400396 h 6471290"/>
              <a:gd name="connsiteX448" fmla="*/ 4242487 w 6998756"/>
              <a:gd name="connsiteY448" fmla="*/ 276141 h 6471290"/>
              <a:gd name="connsiteX449" fmla="*/ 4264444 w 6998756"/>
              <a:gd name="connsiteY449" fmla="*/ 260379 h 6471290"/>
              <a:gd name="connsiteX450" fmla="*/ 4267336 w 6998756"/>
              <a:gd name="connsiteY450" fmla="*/ 285896 h 6471290"/>
              <a:gd name="connsiteX451" fmla="*/ 4265129 w 6998756"/>
              <a:gd name="connsiteY451" fmla="*/ 328059 h 6471290"/>
              <a:gd name="connsiteX452" fmla="*/ 4291965 w 6998756"/>
              <a:gd name="connsiteY452" fmla="*/ 299870 h 6471290"/>
              <a:gd name="connsiteX453" fmla="*/ 4324535 w 6998756"/>
              <a:gd name="connsiteY453" fmla="*/ 162056 h 6471290"/>
              <a:gd name="connsiteX454" fmla="*/ 4426778 w 6998756"/>
              <a:gd name="connsiteY454" fmla="*/ 65942 h 6471290"/>
              <a:gd name="connsiteX455" fmla="*/ 4457387 w 6998756"/>
              <a:gd name="connsiteY455" fmla="*/ 46404 h 6471290"/>
              <a:gd name="connsiteX456" fmla="*/ 4540121 w 6998756"/>
              <a:gd name="connsiteY456" fmla="*/ 0 h 647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6998756" h="6471290">
                <a:moveTo>
                  <a:pt x="4043260" y="5264682"/>
                </a:moveTo>
                <a:lnTo>
                  <a:pt x="4031821" y="5270785"/>
                </a:lnTo>
                <a:lnTo>
                  <a:pt x="4032292" y="5276701"/>
                </a:lnTo>
                <a:lnTo>
                  <a:pt x="4034244" y="5274954"/>
                </a:lnTo>
                <a:close/>
                <a:moveTo>
                  <a:pt x="4177955" y="5062815"/>
                </a:moveTo>
                <a:cubicBezTo>
                  <a:pt x="4165309" y="5062153"/>
                  <a:pt x="4148007" y="5069704"/>
                  <a:pt x="4151119" y="5091007"/>
                </a:cubicBezTo>
                <a:cubicBezTo>
                  <a:pt x="4152025" y="5154471"/>
                  <a:pt x="4116761" y="5182219"/>
                  <a:pt x="4049761" y="5170256"/>
                </a:cubicBezTo>
                <a:cubicBezTo>
                  <a:pt x="4041330" y="5169815"/>
                  <a:pt x="4032902" y="5169374"/>
                  <a:pt x="4024029" y="5177366"/>
                </a:cubicBezTo>
                <a:cubicBezTo>
                  <a:pt x="4019594" y="5181361"/>
                  <a:pt x="4019153" y="5189794"/>
                  <a:pt x="4022926" y="5198446"/>
                </a:cubicBezTo>
                <a:cubicBezTo>
                  <a:pt x="4028696" y="5209318"/>
                  <a:pt x="4050384" y="5218908"/>
                  <a:pt x="4060897" y="5230028"/>
                </a:cubicBezTo>
                <a:lnTo>
                  <a:pt x="4066183" y="5238570"/>
                </a:lnTo>
                <a:lnTo>
                  <a:pt x="4079684" y="5223190"/>
                </a:lnTo>
                <a:cubicBezTo>
                  <a:pt x="4090779" y="5207802"/>
                  <a:pt x="4097014" y="5195050"/>
                  <a:pt x="4095970" y="5187245"/>
                </a:cubicBezTo>
                <a:cubicBezTo>
                  <a:pt x="4124046" y="5159654"/>
                  <a:pt x="4153358" y="5133882"/>
                  <a:pt x="4182101" y="5109429"/>
                </a:cubicBezTo>
                <a:lnTo>
                  <a:pt x="4237020" y="5063016"/>
                </a:lnTo>
                <a:lnTo>
                  <a:pt x="4212822" y="5065367"/>
                </a:lnTo>
                <a:cubicBezTo>
                  <a:pt x="4201623" y="5064847"/>
                  <a:pt x="4189546" y="5063421"/>
                  <a:pt x="4177955" y="5062815"/>
                </a:cubicBezTo>
                <a:close/>
                <a:moveTo>
                  <a:pt x="5215197" y="4051921"/>
                </a:moveTo>
                <a:lnTo>
                  <a:pt x="5209287" y="4054961"/>
                </a:lnTo>
                <a:cubicBezTo>
                  <a:pt x="5153974" y="4089720"/>
                  <a:pt x="5108650" y="4138080"/>
                  <a:pt x="5077055" y="4196673"/>
                </a:cubicBezTo>
                <a:cubicBezTo>
                  <a:pt x="5058428" y="4229520"/>
                  <a:pt x="5031816" y="4253493"/>
                  <a:pt x="5001206" y="4273031"/>
                </a:cubicBezTo>
                <a:cubicBezTo>
                  <a:pt x="4961728" y="4300560"/>
                  <a:pt x="4925801" y="4340956"/>
                  <a:pt x="4886981" y="4355836"/>
                </a:cubicBezTo>
                <a:cubicBezTo>
                  <a:pt x="4822431" y="4377825"/>
                  <a:pt x="4789839" y="4435308"/>
                  <a:pt x="4737493" y="4466390"/>
                </a:cubicBezTo>
                <a:cubicBezTo>
                  <a:pt x="4711319" y="4481932"/>
                  <a:pt x="4693355" y="4502129"/>
                  <a:pt x="4675172" y="4526545"/>
                </a:cubicBezTo>
                <a:cubicBezTo>
                  <a:pt x="4607090" y="4615993"/>
                  <a:pt x="4523035" y="4687693"/>
                  <a:pt x="4419003" y="4737211"/>
                </a:cubicBezTo>
                <a:cubicBezTo>
                  <a:pt x="4410354" y="4740984"/>
                  <a:pt x="4397488" y="4744539"/>
                  <a:pt x="4405257" y="4757629"/>
                </a:cubicBezTo>
                <a:cubicBezTo>
                  <a:pt x="4428559" y="4796899"/>
                  <a:pt x="4397951" y="4816437"/>
                  <a:pt x="4375773" y="4836413"/>
                </a:cubicBezTo>
                <a:cubicBezTo>
                  <a:pt x="4322766" y="4880144"/>
                  <a:pt x="4302375" y="4946722"/>
                  <a:pt x="4253140" y="4999107"/>
                </a:cubicBezTo>
                <a:cubicBezTo>
                  <a:pt x="4259469" y="5019520"/>
                  <a:pt x="4260831" y="5033861"/>
                  <a:pt x="4258591" y="5043850"/>
                </a:cubicBezTo>
                <a:lnTo>
                  <a:pt x="4255556" y="5047350"/>
                </a:lnTo>
                <a:lnTo>
                  <a:pt x="4264823" y="5039519"/>
                </a:lnTo>
                <a:cubicBezTo>
                  <a:pt x="4316428" y="4994875"/>
                  <a:pt x="4358541" y="4953487"/>
                  <a:pt x="4376726" y="4911330"/>
                </a:cubicBezTo>
                <a:cubicBezTo>
                  <a:pt x="4446392" y="4838448"/>
                  <a:pt x="4437054" y="4887368"/>
                  <a:pt x="4495294" y="4847795"/>
                </a:cubicBezTo>
                <a:cubicBezTo>
                  <a:pt x="4564961" y="4774914"/>
                  <a:pt x="4531664" y="4763479"/>
                  <a:pt x="4572211" y="4710384"/>
                </a:cubicBezTo>
                <a:cubicBezTo>
                  <a:pt x="4675174" y="4648937"/>
                  <a:pt x="4729237" y="4578144"/>
                  <a:pt x="4769783" y="4525049"/>
                </a:cubicBezTo>
                <a:cubicBezTo>
                  <a:pt x="4810330" y="4471954"/>
                  <a:pt x="4848789" y="4403248"/>
                  <a:pt x="4934059" y="4328278"/>
                </a:cubicBezTo>
                <a:cubicBezTo>
                  <a:pt x="4965268" y="4324103"/>
                  <a:pt x="4994388" y="4304317"/>
                  <a:pt x="4982961" y="4337626"/>
                </a:cubicBezTo>
                <a:cubicBezTo>
                  <a:pt x="5031832" y="4287389"/>
                  <a:pt x="5074006" y="4239041"/>
                  <a:pt x="5112069" y="4191493"/>
                </a:cubicBezTo>
                <a:close/>
                <a:moveTo>
                  <a:pt x="1421611" y="2211251"/>
                </a:moveTo>
                <a:lnTo>
                  <a:pt x="1365366" y="2295734"/>
                </a:lnTo>
                <a:lnTo>
                  <a:pt x="1342943" y="2329145"/>
                </a:lnTo>
                <a:lnTo>
                  <a:pt x="1346081" y="2326178"/>
                </a:lnTo>
                <a:cubicBezTo>
                  <a:pt x="1369478" y="2303601"/>
                  <a:pt x="1381483" y="2267561"/>
                  <a:pt x="1416062" y="2254923"/>
                </a:cubicBezTo>
                <a:cubicBezTo>
                  <a:pt x="1426414" y="2250780"/>
                  <a:pt x="1429104" y="2236489"/>
                  <a:pt x="1424962" y="2226134"/>
                </a:cubicBezTo>
                <a:close/>
                <a:moveTo>
                  <a:pt x="1507160" y="2090249"/>
                </a:moveTo>
                <a:lnTo>
                  <a:pt x="1456732" y="2158498"/>
                </a:lnTo>
                <a:lnTo>
                  <a:pt x="1438688" y="2185602"/>
                </a:lnTo>
                <a:lnTo>
                  <a:pt x="1453739" y="2174973"/>
                </a:lnTo>
                <a:cubicBezTo>
                  <a:pt x="1467196" y="2163579"/>
                  <a:pt x="1506954" y="2178903"/>
                  <a:pt x="1497217" y="2133545"/>
                </a:cubicBezTo>
                <a:cubicBezTo>
                  <a:pt x="1494939" y="2124848"/>
                  <a:pt x="1502288" y="2114698"/>
                  <a:pt x="1506065" y="2103875"/>
                </a:cubicBezTo>
                <a:close/>
                <a:moveTo>
                  <a:pt x="2705909" y="892212"/>
                </a:moveTo>
                <a:cubicBezTo>
                  <a:pt x="2635088" y="932168"/>
                  <a:pt x="2527384" y="1038015"/>
                  <a:pt x="2531391" y="1067958"/>
                </a:cubicBezTo>
                <a:lnTo>
                  <a:pt x="2527236" y="1071711"/>
                </a:lnTo>
                <a:lnTo>
                  <a:pt x="2540897" y="1082319"/>
                </a:lnTo>
                <a:cubicBezTo>
                  <a:pt x="2563518" y="1093016"/>
                  <a:pt x="2587723" y="1084769"/>
                  <a:pt x="2608179" y="1057301"/>
                </a:cubicBezTo>
                <a:cubicBezTo>
                  <a:pt x="2608179" y="1057301"/>
                  <a:pt x="2608400" y="1053087"/>
                  <a:pt x="2608400" y="1053087"/>
                </a:cubicBezTo>
                <a:cubicBezTo>
                  <a:pt x="2623699" y="1023236"/>
                  <a:pt x="2641772" y="995909"/>
                  <a:pt x="2661800" y="970335"/>
                </a:cubicBezTo>
                <a:lnTo>
                  <a:pt x="2701077" y="926778"/>
                </a:lnTo>
                <a:lnTo>
                  <a:pt x="2690340" y="932395"/>
                </a:lnTo>
                <a:cubicBezTo>
                  <a:pt x="2685228" y="936889"/>
                  <a:pt x="2681987" y="941132"/>
                  <a:pt x="2681987" y="941132"/>
                </a:cubicBezTo>
                <a:cubicBezTo>
                  <a:pt x="2665019" y="928163"/>
                  <a:pt x="2679984" y="926160"/>
                  <a:pt x="2692947" y="909186"/>
                </a:cubicBezTo>
                <a:cubicBezTo>
                  <a:pt x="2692947" y="909186"/>
                  <a:pt x="2692947" y="909186"/>
                  <a:pt x="2705909" y="892212"/>
                </a:cubicBezTo>
                <a:close/>
                <a:moveTo>
                  <a:pt x="4540121" y="0"/>
                </a:moveTo>
                <a:cubicBezTo>
                  <a:pt x="4561196" y="1103"/>
                  <a:pt x="4619788" y="92954"/>
                  <a:pt x="4614250" y="118030"/>
                </a:cubicBezTo>
                <a:cubicBezTo>
                  <a:pt x="4583663" y="217897"/>
                  <a:pt x="4553078" y="317761"/>
                  <a:pt x="4522491" y="417627"/>
                </a:cubicBezTo>
                <a:cubicBezTo>
                  <a:pt x="4512739" y="442482"/>
                  <a:pt x="4494996" y="458465"/>
                  <a:pt x="4470146" y="448710"/>
                </a:cubicBezTo>
                <a:cubicBezTo>
                  <a:pt x="4441081" y="438732"/>
                  <a:pt x="4455051" y="414097"/>
                  <a:pt x="4460369" y="393237"/>
                </a:cubicBezTo>
                <a:cubicBezTo>
                  <a:pt x="4461251" y="376371"/>
                  <a:pt x="4474780" y="360168"/>
                  <a:pt x="4471888" y="334651"/>
                </a:cubicBezTo>
                <a:cubicBezTo>
                  <a:pt x="4401138" y="394365"/>
                  <a:pt x="4372095" y="464716"/>
                  <a:pt x="4346608" y="547938"/>
                </a:cubicBezTo>
                <a:cubicBezTo>
                  <a:pt x="4389640" y="533279"/>
                  <a:pt x="4395401" y="503987"/>
                  <a:pt x="4409589" y="475135"/>
                </a:cubicBezTo>
                <a:cubicBezTo>
                  <a:pt x="4414468" y="462707"/>
                  <a:pt x="4423338" y="454715"/>
                  <a:pt x="4439977" y="459814"/>
                </a:cubicBezTo>
                <a:cubicBezTo>
                  <a:pt x="4456618" y="464913"/>
                  <a:pt x="4468822" y="474006"/>
                  <a:pt x="4472154" y="491091"/>
                </a:cubicBezTo>
                <a:cubicBezTo>
                  <a:pt x="4475267" y="512394"/>
                  <a:pt x="4462621" y="511732"/>
                  <a:pt x="4449975" y="511071"/>
                </a:cubicBezTo>
                <a:cubicBezTo>
                  <a:pt x="4424243" y="518179"/>
                  <a:pt x="4423581" y="530826"/>
                  <a:pt x="4431129" y="548132"/>
                </a:cubicBezTo>
                <a:cubicBezTo>
                  <a:pt x="4454656" y="583187"/>
                  <a:pt x="4440465" y="612038"/>
                  <a:pt x="4430269" y="645326"/>
                </a:cubicBezTo>
                <a:cubicBezTo>
                  <a:pt x="4424952" y="666188"/>
                  <a:pt x="4416299" y="669964"/>
                  <a:pt x="4395666" y="660427"/>
                </a:cubicBezTo>
                <a:cubicBezTo>
                  <a:pt x="4375032" y="650893"/>
                  <a:pt x="4373488" y="680406"/>
                  <a:pt x="4373488" y="680406"/>
                </a:cubicBezTo>
                <a:cubicBezTo>
                  <a:pt x="4422966" y="704132"/>
                  <a:pt x="4399243" y="753625"/>
                  <a:pt x="4414559" y="784020"/>
                </a:cubicBezTo>
                <a:cubicBezTo>
                  <a:pt x="4418552" y="788458"/>
                  <a:pt x="4418552" y="788458"/>
                  <a:pt x="4422767" y="788678"/>
                </a:cubicBezTo>
                <a:cubicBezTo>
                  <a:pt x="4448720" y="777354"/>
                  <a:pt x="4424311" y="759165"/>
                  <a:pt x="4429411" y="742520"/>
                </a:cubicBezTo>
                <a:cubicBezTo>
                  <a:pt x="4430294" y="725655"/>
                  <a:pt x="4439163" y="717665"/>
                  <a:pt x="4451809" y="718327"/>
                </a:cubicBezTo>
                <a:cubicBezTo>
                  <a:pt x="4464455" y="718989"/>
                  <a:pt x="4468229" y="727641"/>
                  <a:pt x="4467567" y="740289"/>
                </a:cubicBezTo>
                <a:cubicBezTo>
                  <a:pt x="4473347" y="791325"/>
                  <a:pt x="4449846" y="836601"/>
                  <a:pt x="4442321" y="899623"/>
                </a:cubicBezTo>
                <a:cubicBezTo>
                  <a:pt x="4482683" y="855230"/>
                  <a:pt x="4513954" y="823044"/>
                  <a:pt x="4556766" y="812602"/>
                </a:cubicBezTo>
                <a:cubicBezTo>
                  <a:pt x="4565418" y="808826"/>
                  <a:pt x="4570294" y="796399"/>
                  <a:pt x="4566521" y="787747"/>
                </a:cubicBezTo>
                <a:cubicBezTo>
                  <a:pt x="4556523" y="736490"/>
                  <a:pt x="4595782" y="713176"/>
                  <a:pt x="4618624" y="680552"/>
                </a:cubicBezTo>
                <a:cubicBezTo>
                  <a:pt x="4660531" y="606643"/>
                  <a:pt x="4749267" y="607061"/>
                  <a:pt x="4803157" y="546465"/>
                </a:cubicBezTo>
                <a:cubicBezTo>
                  <a:pt x="4821340" y="522049"/>
                  <a:pt x="4850405" y="532027"/>
                  <a:pt x="4865500" y="566639"/>
                </a:cubicBezTo>
                <a:cubicBezTo>
                  <a:pt x="4888144" y="618555"/>
                  <a:pt x="4928086" y="662925"/>
                  <a:pt x="4903482" y="729279"/>
                </a:cubicBezTo>
                <a:cubicBezTo>
                  <a:pt x="4897944" y="754358"/>
                  <a:pt x="4921908" y="780978"/>
                  <a:pt x="4937665" y="802942"/>
                </a:cubicBezTo>
                <a:cubicBezTo>
                  <a:pt x="4965405" y="838216"/>
                  <a:pt x="4968076" y="867949"/>
                  <a:pt x="4940801" y="904573"/>
                </a:cubicBezTo>
                <a:cubicBezTo>
                  <a:pt x="4926831" y="929208"/>
                  <a:pt x="4903991" y="961834"/>
                  <a:pt x="4928178" y="984237"/>
                </a:cubicBezTo>
                <a:cubicBezTo>
                  <a:pt x="4960574" y="1011301"/>
                  <a:pt x="4991183" y="991763"/>
                  <a:pt x="5017798" y="967790"/>
                </a:cubicBezTo>
                <a:cubicBezTo>
                  <a:pt x="5083891" y="916287"/>
                  <a:pt x="5149985" y="864787"/>
                  <a:pt x="5223627" y="830590"/>
                </a:cubicBezTo>
                <a:cubicBezTo>
                  <a:pt x="5249580" y="819266"/>
                  <a:pt x="5266440" y="820148"/>
                  <a:pt x="5273324" y="850102"/>
                </a:cubicBezTo>
                <a:cubicBezTo>
                  <a:pt x="5272662" y="862749"/>
                  <a:pt x="5276438" y="871405"/>
                  <a:pt x="5288860" y="876281"/>
                </a:cubicBezTo>
                <a:cubicBezTo>
                  <a:pt x="5346548" y="904667"/>
                  <a:pt x="5347453" y="968131"/>
                  <a:pt x="5291114" y="994777"/>
                </a:cubicBezTo>
                <a:cubicBezTo>
                  <a:pt x="5226122" y="1025198"/>
                  <a:pt x="5172673" y="1077360"/>
                  <a:pt x="5099915" y="1094692"/>
                </a:cubicBezTo>
                <a:cubicBezTo>
                  <a:pt x="5082834" y="1098027"/>
                  <a:pt x="5073741" y="1110234"/>
                  <a:pt x="5072638" y="1131316"/>
                </a:cubicBezTo>
                <a:cubicBezTo>
                  <a:pt x="5066438" y="1169039"/>
                  <a:pt x="5032055" y="1179925"/>
                  <a:pt x="4999438" y="1157078"/>
                </a:cubicBezTo>
                <a:cubicBezTo>
                  <a:pt x="4987013" y="1152201"/>
                  <a:pt x="4974808" y="1143107"/>
                  <a:pt x="4965718" y="1155314"/>
                </a:cubicBezTo>
                <a:cubicBezTo>
                  <a:pt x="4952410" y="1167301"/>
                  <a:pt x="4960400" y="1176175"/>
                  <a:pt x="4968387" y="1185048"/>
                </a:cubicBezTo>
                <a:cubicBezTo>
                  <a:pt x="4988580" y="1203016"/>
                  <a:pt x="4983704" y="1215443"/>
                  <a:pt x="4962187" y="1222775"/>
                </a:cubicBezTo>
                <a:cubicBezTo>
                  <a:pt x="4914497" y="1245644"/>
                  <a:pt x="4960863" y="1248071"/>
                  <a:pt x="4968630" y="1261160"/>
                </a:cubicBezTo>
                <a:cubicBezTo>
                  <a:pt x="4942238" y="1280918"/>
                  <a:pt x="4912070" y="1292022"/>
                  <a:pt x="4897659" y="1325090"/>
                </a:cubicBezTo>
                <a:cubicBezTo>
                  <a:pt x="4892562" y="1341734"/>
                  <a:pt x="4866170" y="1361493"/>
                  <a:pt x="4890576" y="1379681"/>
                </a:cubicBezTo>
                <a:cubicBezTo>
                  <a:pt x="4910768" y="1397647"/>
                  <a:pt x="4943606" y="1416277"/>
                  <a:pt x="4970001" y="1396521"/>
                </a:cubicBezTo>
                <a:cubicBezTo>
                  <a:pt x="5001052" y="1368552"/>
                  <a:pt x="5052294" y="1358548"/>
                  <a:pt x="5066042" y="1338131"/>
                </a:cubicBezTo>
                <a:cubicBezTo>
                  <a:pt x="5098856" y="1276431"/>
                  <a:pt x="5162965" y="1262875"/>
                  <a:pt x="5203548" y="1214266"/>
                </a:cubicBezTo>
                <a:cubicBezTo>
                  <a:pt x="5253223" y="1153449"/>
                  <a:pt x="5334633" y="1132344"/>
                  <a:pt x="5384308" y="1071528"/>
                </a:cubicBezTo>
                <a:cubicBezTo>
                  <a:pt x="5393179" y="1063534"/>
                  <a:pt x="5410039" y="1064417"/>
                  <a:pt x="5422686" y="1065079"/>
                </a:cubicBezTo>
                <a:cubicBezTo>
                  <a:pt x="5443980" y="1061965"/>
                  <a:pt x="5473266" y="1067726"/>
                  <a:pt x="5458392" y="1028897"/>
                </a:cubicBezTo>
                <a:cubicBezTo>
                  <a:pt x="5454839" y="1016028"/>
                  <a:pt x="5467925" y="1008258"/>
                  <a:pt x="5476575" y="1004483"/>
                </a:cubicBezTo>
                <a:cubicBezTo>
                  <a:pt x="5561979" y="987813"/>
                  <a:pt x="5599893" y="909469"/>
                  <a:pt x="5665325" y="870617"/>
                </a:cubicBezTo>
                <a:cubicBezTo>
                  <a:pt x="5757150" y="812005"/>
                  <a:pt x="5817685" y="705252"/>
                  <a:pt x="5929480" y="668826"/>
                </a:cubicBezTo>
                <a:cubicBezTo>
                  <a:pt x="5946561" y="665491"/>
                  <a:pt x="5959870" y="653505"/>
                  <a:pt x="5977391" y="641737"/>
                </a:cubicBezTo>
                <a:cubicBezTo>
                  <a:pt x="5993369" y="659484"/>
                  <a:pt x="5992266" y="680566"/>
                  <a:pt x="6012458" y="698534"/>
                </a:cubicBezTo>
                <a:cubicBezTo>
                  <a:pt x="6049070" y="725816"/>
                  <a:pt x="6054190" y="789499"/>
                  <a:pt x="6022477" y="830120"/>
                </a:cubicBezTo>
                <a:cubicBezTo>
                  <a:pt x="5995644" y="858310"/>
                  <a:pt x="5956604" y="877405"/>
                  <a:pt x="5954177" y="923784"/>
                </a:cubicBezTo>
                <a:cubicBezTo>
                  <a:pt x="5953294" y="940649"/>
                  <a:pt x="5932219" y="939546"/>
                  <a:pt x="5919354" y="943099"/>
                </a:cubicBezTo>
                <a:cubicBezTo>
                  <a:pt x="5881197" y="945331"/>
                  <a:pt x="5854585" y="969303"/>
                  <a:pt x="5827969" y="993278"/>
                </a:cubicBezTo>
                <a:cubicBezTo>
                  <a:pt x="5805792" y="1013258"/>
                  <a:pt x="5796697" y="1025464"/>
                  <a:pt x="5820886" y="1047868"/>
                </a:cubicBezTo>
                <a:cubicBezTo>
                  <a:pt x="5828874" y="1056742"/>
                  <a:pt x="5832429" y="1069611"/>
                  <a:pt x="5823556" y="1077603"/>
                </a:cubicBezTo>
                <a:cubicBezTo>
                  <a:pt x="5810028" y="1093807"/>
                  <a:pt x="5798047" y="1080495"/>
                  <a:pt x="5790056" y="1071622"/>
                </a:cubicBezTo>
                <a:cubicBezTo>
                  <a:pt x="5757660" y="1044559"/>
                  <a:pt x="5739917" y="1060541"/>
                  <a:pt x="5725727" y="1089395"/>
                </a:cubicBezTo>
                <a:cubicBezTo>
                  <a:pt x="5683821" y="1163301"/>
                  <a:pt x="5637918" y="1232769"/>
                  <a:pt x="5575820" y="1288707"/>
                </a:cubicBezTo>
                <a:cubicBezTo>
                  <a:pt x="5548984" y="1316899"/>
                  <a:pt x="5571628" y="1368816"/>
                  <a:pt x="5520164" y="1383033"/>
                </a:cubicBezTo>
                <a:cubicBezTo>
                  <a:pt x="5515950" y="1382813"/>
                  <a:pt x="5523496" y="1400119"/>
                  <a:pt x="5527489" y="1404557"/>
                </a:cubicBezTo>
                <a:cubicBezTo>
                  <a:pt x="5543468" y="1422304"/>
                  <a:pt x="5560327" y="1423186"/>
                  <a:pt x="5577629" y="1415637"/>
                </a:cubicBezTo>
                <a:cubicBezTo>
                  <a:pt x="5590495" y="1412083"/>
                  <a:pt x="5612011" y="1404751"/>
                  <a:pt x="5600251" y="1387225"/>
                </a:cubicBezTo>
                <a:cubicBezTo>
                  <a:pt x="5589148" y="1357050"/>
                  <a:pt x="5610665" y="1349722"/>
                  <a:pt x="5628408" y="1333739"/>
                </a:cubicBezTo>
                <a:cubicBezTo>
                  <a:pt x="5689847" y="1290449"/>
                  <a:pt x="5763046" y="1264686"/>
                  <a:pt x="5808728" y="1199431"/>
                </a:cubicBezTo>
                <a:cubicBezTo>
                  <a:pt x="5822475" y="1179012"/>
                  <a:pt x="5838894" y="1188328"/>
                  <a:pt x="5855534" y="1193424"/>
                </a:cubicBezTo>
                <a:cubicBezTo>
                  <a:pt x="5888371" y="1212054"/>
                  <a:pt x="5910110" y="1200509"/>
                  <a:pt x="5932730" y="1172099"/>
                </a:cubicBezTo>
                <a:cubicBezTo>
                  <a:pt x="5968877" y="1127486"/>
                  <a:pt x="5998382" y="1129030"/>
                  <a:pt x="6029455" y="1181389"/>
                </a:cubicBezTo>
                <a:cubicBezTo>
                  <a:pt x="6045212" y="1203351"/>
                  <a:pt x="6050309" y="1186707"/>
                  <a:pt x="6058961" y="1182933"/>
                </a:cubicBezTo>
                <a:cubicBezTo>
                  <a:pt x="6102876" y="1151410"/>
                  <a:pt x="6146792" y="1119885"/>
                  <a:pt x="6186713" y="1083924"/>
                </a:cubicBezTo>
                <a:cubicBezTo>
                  <a:pt x="6270771" y="1012223"/>
                  <a:pt x="6366810" y="953833"/>
                  <a:pt x="6438885" y="868823"/>
                </a:cubicBezTo>
                <a:cubicBezTo>
                  <a:pt x="6484346" y="807785"/>
                  <a:pt x="6557987" y="773589"/>
                  <a:pt x="6623641" y="730519"/>
                </a:cubicBezTo>
                <a:cubicBezTo>
                  <a:pt x="6645598" y="714757"/>
                  <a:pt x="6654470" y="706767"/>
                  <a:pt x="6660010" y="681689"/>
                </a:cubicBezTo>
                <a:cubicBezTo>
                  <a:pt x="6669764" y="656834"/>
                  <a:pt x="6672412" y="606238"/>
                  <a:pt x="6725441" y="642837"/>
                </a:cubicBezTo>
                <a:cubicBezTo>
                  <a:pt x="6737646" y="651929"/>
                  <a:pt x="6755168" y="640164"/>
                  <a:pt x="6751613" y="627295"/>
                </a:cubicBezTo>
                <a:cubicBezTo>
                  <a:pt x="6733627" y="567165"/>
                  <a:pt x="6784870" y="557163"/>
                  <a:pt x="6811706" y="528973"/>
                </a:cubicBezTo>
                <a:cubicBezTo>
                  <a:pt x="6833884" y="508996"/>
                  <a:pt x="6855841" y="493234"/>
                  <a:pt x="6877801" y="477473"/>
                </a:cubicBezTo>
                <a:cubicBezTo>
                  <a:pt x="6921274" y="454379"/>
                  <a:pt x="6937693" y="463695"/>
                  <a:pt x="6939481" y="510294"/>
                </a:cubicBezTo>
                <a:cubicBezTo>
                  <a:pt x="6943035" y="523163"/>
                  <a:pt x="6938378" y="531376"/>
                  <a:pt x="6950581" y="540469"/>
                </a:cubicBezTo>
                <a:cubicBezTo>
                  <a:pt x="6995844" y="563977"/>
                  <a:pt x="7014713" y="607241"/>
                  <a:pt x="6983000" y="647858"/>
                </a:cubicBezTo>
                <a:cubicBezTo>
                  <a:pt x="6932665" y="721326"/>
                  <a:pt x="6882326" y="794791"/>
                  <a:pt x="6803806" y="841415"/>
                </a:cubicBezTo>
                <a:cubicBezTo>
                  <a:pt x="6782070" y="852961"/>
                  <a:pt x="6760334" y="864505"/>
                  <a:pt x="6750800" y="885146"/>
                </a:cubicBezTo>
                <a:cubicBezTo>
                  <a:pt x="6703575" y="979914"/>
                  <a:pt x="6627725" y="1056272"/>
                  <a:pt x="6556314" y="1128634"/>
                </a:cubicBezTo>
                <a:cubicBezTo>
                  <a:pt x="6516392" y="1164593"/>
                  <a:pt x="6480465" y="1204992"/>
                  <a:pt x="6498231" y="1269339"/>
                </a:cubicBezTo>
                <a:cubicBezTo>
                  <a:pt x="6501342" y="1290638"/>
                  <a:pt x="6487595" y="1311059"/>
                  <a:pt x="6469852" y="1327041"/>
                </a:cubicBezTo>
                <a:cubicBezTo>
                  <a:pt x="6461200" y="1330816"/>
                  <a:pt x="6456545" y="1339027"/>
                  <a:pt x="6464533" y="1347902"/>
                </a:cubicBezTo>
                <a:cubicBezTo>
                  <a:pt x="6472743" y="1352558"/>
                  <a:pt x="6481171" y="1352999"/>
                  <a:pt x="6485609" y="1349005"/>
                </a:cubicBezTo>
                <a:cubicBezTo>
                  <a:pt x="6534620" y="1300836"/>
                  <a:pt x="6579420" y="1252448"/>
                  <a:pt x="6644411" y="1222027"/>
                </a:cubicBezTo>
                <a:cubicBezTo>
                  <a:pt x="6675217" y="1117945"/>
                  <a:pt x="6783022" y="1077082"/>
                  <a:pt x="6838236" y="991187"/>
                </a:cubicBezTo>
                <a:cubicBezTo>
                  <a:pt x="6842671" y="987193"/>
                  <a:pt x="6842892" y="982976"/>
                  <a:pt x="6847327" y="978980"/>
                </a:cubicBezTo>
                <a:cubicBezTo>
                  <a:pt x="6869066" y="967435"/>
                  <a:pt x="6883695" y="930149"/>
                  <a:pt x="6916313" y="952996"/>
                </a:cubicBezTo>
                <a:cubicBezTo>
                  <a:pt x="6948929" y="975843"/>
                  <a:pt x="6926310" y="1004253"/>
                  <a:pt x="6916557" y="1029108"/>
                </a:cubicBezTo>
                <a:cubicBezTo>
                  <a:pt x="6906140" y="1066614"/>
                  <a:pt x="6883301" y="1099241"/>
                  <a:pt x="6852471" y="1122993"/>
                </a:cubicBezTo>
                <a:cubicBezTo>
                  <a:pt x="6789928" y="1187365"/>
                  <a:pt x="6751795" y="1269925"/>
                  <a:pt x="6693469" y="1334515"/>
                </a:cubicBezTo>
                <a:cubicBezTo>
                  <a:pt x="6675506" y="1354715"/>
                  <a:pt x="6699253" y="1385551"/>
                  <a:pt x="6685063" y="1414403"/>
                </a:cubicBezTo>
                <a:cubicBezTo>
                  <a:pt x="6675088" y="1443475"/>
                  <a:pt x="6673543" y="1472990"/>
                  <a:pt x="6719467" y="1483848"/>
                </a:cubicBezTo>
                <a:cubicBezTo>
                  <a:pt x="6744538" y="1489389"/>
                  <a:pt x="6734562" y="1518460"/>
                  <a:pt x="6725030" y="1539101"/>
                </a:cubicBezTo>
                <a:cubicBezTo>
                  <a:pt x="6715716" y="1555523"/>
                  <a:pt x="6702629" y="1563295"/>
                  <a:pt x="6686430" y="1549764"/>
                </a:cubicBezTo>
                <a:cubicBezTo>
                  <a:pt x="6678443" y="1540889"/>
                  <a:pt x="6666460" y="1527580"/>
                  <a:pt x="6648717" y="1543562"/>
                </a:cubicBezTo>
                <a:cubicBezTo>
                  <a:pt x="6652931" y="1543783"/>
                  <a:pt x="6656706" y="1552435"/>
                  <a:pt x="6656706" y="1552435"/>
                </a:cubicBezTo>
                <a:cubicBezTo>
                  <a:pt x="6717283" y="1606338"/>
                  <a:pt x="6711303" y="1639848"/>
                  <a:pt x="6642098" y="1670048"/>
                </a:cubicBezTo>
                <a:cubicBezTo>
                  <a:pt x="6620360" y="1681594"/>
                  <a:pt x="6582868" y="1671177"/>
                  <a:pt x="6577326" y="1696254"/>
                </a:cubicBezTo>
                <a:cubicBezTo>
                  <a:pt x="6566249" y="1746406"/>
                  <a:pt x="6538310" y="1795678"/>
                  <a:pt x="6544095" y="1846714"/>
                </a:cubicBezTo>
                <a:cubicBezTo>
                  <a:pt x="6547206" y="1868014"/>
                  <a:pt x="6554754" y="1885320"/>
                  <a:pt x="6537011" y="1901303"/>
                </a:cubicBezTo>
                <a:cubicBezTo>
                  <a:pt x="6510175" y="1929493"/>
                  <a:pt x="6539240" y="1939471"/>
                  <a:pt x="6555879" y="1944567"/>
                </a:cubicBezTo>
                <a:cubicBezTo>
                  <a:pt x="6584944" y="1954545"/>
                  <a:pt x="6629962" y="1901939"/>
                  <a:pt x="6623078" y="1871985"/>
                </a:cubicBezTo>
                <a:cubicBezTo>
                  <a:pt x="6615749" y="1850464"/>
                  <a:pt x="6616411" y="1837814"/>
                  <a:pt x="6634154" y="1821831"/>
                </a:cubicBezTo>
                <a:cubicBezTo>
                  <a:pt x="6651897" y="1805849"/>
                  <a:pt x="6690935" y="1786755"/>
                  <a:pt x="6641457" y="1763026"/>
                </a:cubicBezTo>
                <a:cubicBezTo>
                  <a:pt x="6633250" y="1758367"/>
                  <a:pt x="6637905" y="1750156"/>
                  <a:pt x="6642561" y="1741943"/>
                </a:cubicBezTo>
                <a:cubicBezTo>
                  <a:pt x="6677384" y="1722629"/>
                  <a:pt x="6696255" y="1765893"/>
                  <a:pt x="6730196" y="1763441"/>
                </a:cubicBezTo>
                <a:cubicBezTo>
                  <a:pt x="6747056" y="1764323"/>
                  <a:pt x="6733307" y="1784744"/>
                  <a:pt x="6728210" y="1801388"/>
                </a:cubicBezTo>
                <a:cubicBezTo>
                  <a:pt x="6718014" y="1834677"/>
                  <a:pt x="6682749" y="1862424"/>
                  <a:pt x="6701837" y="1901474"/>
                </a:cubicBezTo>
                <a:cubicBezTo>
                  <a:pt x="6705834" y="1905909"/>
                  <a:pt x="6701175" y="1914123"/>
                  <a:pt x="6696741" y="1918119"/>
                </a:cubicBezTo>
                <a:cubicBezTo>
                  <a:pt x="6622658" y="1960747"/>
                  <a:pt x="6642873" y="2059044"/>
                  <a:pt x="6589424" y="2111206"/>
                </a:cubicBezTo>
                <a:cubicBezTo>
                  <a:pt x="6576118" y="2123193"/>
                  <a:pt x="6571018" y="2139837"/>
                  <a:pt x="6557714" y="2151823"/>
                </a:cubicBezTo>
                <a:cubicBezTo>
                  <a:pt x="6513796" y="2183348"/>
                  <a:pt x="6490515" y="2224409"/>
                  <a:pt x="6467011" y="2269684"/>
                </a:cubicBezTo>
                <a:cubicBezTo>
                  <a:pt x="6462135" y="2282111"/>
                  <a:pt x="6453264" y="2290102"/>
                  <a:pt x="6448386" y="2302532"/>
                </a:cubicBezTo>
                <a:cubicBezTo>
                  <a:pt x="6446842" y="2332044"/>
                  <a:pt x="6358989" y="2314764"/>
                  <a:pt x="6410695" y="2376658"/>
                </a:cubicBezTo>
                <a:cubicBezTo>
                  <a:pt x="6430447" y="2403058"/>
                  <a:pt x="6424244" y="2440784"/>
                  <a:pt x="6456420" y="2472061"/>
                </a:cubicBezTo>
                <a:cubicBezTo>
                  <a:pt x="6492592" y="2507777"/>
                  <a:pt x="6498373" y="2558813"/>
                  <a:pt x="6466440" y="2603647"/>
                </a:cubicBezTo>
                <a:cubicBezTo>
                  <a:pt x="6379736" y="2725942"/>
                  <a:pt x="6297025" y="2852672"/>
                  <a:pt x="6189907" y="2961216"/>
                </a:cubicBezTo>
                <a:cubicBezTo>
                  <a:pt x="6154200" y="2997398"/>
                  <a:pt x="6114279" y="3033360"/>
                  <a:pt x="6082567" y="3073977"/>
                </a:cubicBezTo>
                <a:cubicBezTo>
                  <a:pt x="6059727" y="3106604"/>
                  <a:pt x="6012478" y="3121043"/>
                  <a:pt x="5977654" y="3140358"/>
                </a:cubicBezTo>
                <a:cubicBezTo>
                  <a:pt x="5960353" y="3147910"/>
                  <a:pt x="5947045" y="3159895"/>
                  <a:pt x="5941728" y="3180757"/>
                </a:cubicBezTo>
                <a:cubicBezTo>
                  <a:pt x="5908251" y="3255104"/>
                  <a:pt x="5866785" y="3320579"/>
                  <a:pt x="5812234" y="3393823"/>
                </a:cubicBezTo>
                <a:cubicBezTo>
                  <a:pt x="5845733" y="3399804"/>
                  <a:pt x="5874797" y="3409780"/>
                  <a:pt x="5904080" y="3415541"/>
                </a:cubicBezTo>
                <a:cubicBezTo>
                  <a:pt x="5920720" y="3420640"/>
                  <a:pt x="5937800" y="3417306"/>
                  <a:pt x="5942679" y="3404878"/>
                </a:cubicBezTo>
                <a:cubicBezTo>
                  <a:pt x="5963070" y="3338300"/>
                  <a:pt x="6057344" y="3313640"/>
                  <a:pt x="6049112" y="3228653"/>
                </a:cubicBezTo>
                <a:cubicBezTo>
                  <a:pt x="6092366" y="3209777"/>
                  <a:pt x="6071929" y="3115698"/>
                  <a:pt x="6159785" y="3132978"/>
                </a:cubicBezTo>
                <a:cubicBezTo>
                  <a:pt x="6184854" y="3138518"/>
                  <a:pt x="6191276" y="3096578"/>
                  <a:pt x="6213234" y="3080816"/>
                </a:cubicBezTo>
                <a:cubicBezTo>
                  <a:pt x="6301065" y="3017768"/>
                  <a:pt x="6348069" y="2927217"/>
                  <a:pt x="6370445" y="2822695"/>
                </a:cubicBezTo>
                <a:cubicBezTo>
                  <a:pt x="6380641" y="2789407"/>
                  <a:pt x="6398384" y="2773423"/>
                  <a:pt x="6432104" y="2775188"/>
                </a:cubicBezTo>
                <a:cubicBezTo>
                  <a:pt x="6454745" y="2827107"/>
                  <a:pt x="6439676" y="2872823"/>
                  <a:pt x="6407522" y="2921874"/>
                </a:cubicBezTo>
                <a:cubicBezTo>
                  <a:pt x="6366497" y="2978915"/>
                  <a:pt x="6354095" y="3054365"/>
                  <a:pt x="6329489" y="3120722"/>
                </a:cubicBezTo>
                <a:cubicBezTo>
                  <a:pt x="6314197" y="3170655"/>
                  <a:pt x="6291136" y="3207497"/>
                  <a:pt x="6243225" y="3234583"/>
                </a:cubicBezTo>
                <a:cubicBezTo>
                  <a:pt x="6182230" y="3269442"/>
                  <a:pt x="6157181" y="3344230"/>
                  <a:pt x="6099959" y="3387741"/>
                </a:cubicBezTo>
                <a:cubicBezTo>
                  <a:pt x="6095303" y="3395954"/>
                  <a:pt x="6090425" y="3408382"/>
                  <a:pt x="6081996" y="3407941"/>
                </a:cubicBezTo>
                <a:cubicBezTo>
                  <a:pt x="6018548" y="3408848"/>
                  <a:pt x="6015459" y="3467875"/>
                  <a:pt x="5992399" y="3504717"/>
                </a:cubicBezTo>
                <a:cubicBezTo>
                  <a:pt x="5964902" y="3545556"/>
                  <a:pt x="5925422" y="3573085"/>
                  <a:pt x="5885943" y="3600612"/>
                </a:cubicBezTo>
                <a:cubicBezTo>
                  <a:pt x="5877290" y="3604388"/>
                  <a:pt x="5876849" y="3612820"/>
                  <a:pt x="5880626" y="3621474"/>
                </a:cubicBezTo>
                <a:cubicBezTo>
                  <a:pt x="5879081" y="3650986"/>
                  <a:pt x="5849354" y="3653659"/>
                  <a:pt x="5845802" y="3640788"/>
                </a:cubicBezTo>
                <a:cubicBezTo>
                  <a:pt x="5826710" y="3601741"/>
                  <a:pt x="5808527" y="3626155"/>
                  <a:pt x="5791004" y="3637920"/>
                </a:cubicBezTo>
                <a:cubicBezTo>
                  <a:pt x="5760174" y="3661676"/>
                  <a:pt x="5741108" y="3702955"/>
                  <a:pt x="5698297" y="3713397"/>
                </a:cubicBezTo>
                <a:cubicBezTo>
                  <a:pt x="5685430" y="3716952"/>
                  <a:pt x="5680332" y="3733596"/>
                  <a:pt x="5683886" y="3746465"/>
                </a:cubicBezTo>
                <a:cubicBezTo>
                  <a:pt x="5694766" y="3780856"/>
                  <a:pt x="5673029" y="3792402"/>
                  <a:pt x="5642861" y="3803509"/>
                </a:cubicBezTo>
                <a:cubicBezTo>
                  <a:pt x="5625340" y="3815274"/>
                  <a:pt x="5580077" y="3791765"/>
                  <a:pt x="5585639" y="3847018"/>
                </a:cubicBezTo>
                <a:cubicBezTo>
                  <a:pt x="5588750" y="3868319"/>
                  <a:pt x="5545275" y="3891412"/>
                  <a:pt x="5581668" y="3922911"/>
                </a:cubicBezTo>
                <a:cubicBezTo>
                  <a:pt x="5593870" y="3932003"/>
                  <a:pt x="5576128" y="3947985"/>
                  <a:pt x="5567258" y="3955979"/>
                </a:cubicBezTo>
                <a:cubicBezTo>
                  <a:pt x="5540862" y="3975734"/>
                  <a:pt x="5506700" y="3982403"/>
                  <a:pt x="5496065" y="4024123"/>
                </a:cubicBezTo>
                <a:cubicBezTo>
                  <a:pt x="5490966" y="4040768"/>
                  <a:pt x="5474546" y="4031455"/>
                  <a:pt x="5462345" y="4022359"/>
                </a:cubicBezTo>
                <a:cubicBezTo>
                  <a:pt x="5433943" y="3999733"/>
                  <a:pt x="5401325" y="3976888"/>
                  <a:pt x="5372922" y="3954263"/>
                </a:cubicBezTo>
                <a:lnTo>
                  <a:pt x="5366641" y="3949724"/>
                </a:lnTo>
                <a:lnTo>
                  <a:pt x="5317779" y="3990916"/>
                </a:lnTo>
                <a:cubicBezTo>
                  <a:pt x="5301191" y="4104366"/>
                  <a:pt x="5117133" y="4272003"/>
                  <a:pt x="5038128" y="4393804"/>
                </a:cubicBezTo>
                <a:cubicBezTo>
                  <a:pt x="4995493" y="4431289"/>
                  <a:pt x="4993405" y="4415678"/>
                  <a:pt x="5004831" y="4382369"/>
                </a:cubicBezTo>
                <a:cubicBezTo>
                  <a:pt x="4966373" y="4451075"/>
                  <a:pt x="4894618" y="4508346"/>
                  <a:pt x="4898795" y="4539566"/>
                </a:cubicBezTo>
                <a:cubicBezTo>
                  <a:pt x="4815614" y="4630147"/>
                  <a:pt x="4759461" y="4685330"/>
                  <a:pt x="4718915" y="4738425"/>
                </a:cubicBezTo>
                <a:cubicBezTo>
                  <a:pt x="4662764" y="4793608"/>
                  <a:pt x="4620128" y="4831092"/>
                  <a:pt x="4532769" y="4890452"/>
                </a:cubicBezTo>
                <a:cubicBezTo>
                  <a:pt x="4515075" y="4876928"/>
                  <a:pt x="4544195" y="4857142"/>
                  <a:pt x="4526503" y="4843619"/>
                </a:cubicBezTo>
                <a:cubicBezTo>
                  <a:pt x="4414200" y="4953986"/>
                  <a:pt x="4346622" y="5042477"/>
                  <a:pt x="4247835" y="5135145"/>
                </a:cubicBezTo>
                <a:cubicBezTo>
                  <a:pt x="4187016" y="5214788"/>
                  <a:pt x="4116243" y="5286824"/>
                  <a:pt x="4024115" y="5366186"/>
                </a:cubicBezTo>
                <a:lnTo>
                  <a:pt x="3995623" y="5389730"/>
                </a:lnTo>
                <a:lnTo>
                  <a:pt x="3986163" y="5416368"/>
                </a:lnTo>
                <a:cubicBezTo>
                  <a:pt x="3980621" y="5441443"/>
                  <a:pt x="3966875" y="5461863"/>
                  <a:pt x="3928277" y="5472526"/>
                </a:cubicBezTo>
                <a:cubicBezTo>
                  <a:pt x="3898331" y="5479414"/>
                  <a:pt x="3871054" y="5516037"/>
                  <a:pt x="3844218" y="5544226"/>
                </a:cubicBezTo>
                <a:cubicBezTo>
                  <a:pt x="3826696" y="5555992"/>
                  <a:pt x="3813391" y="5567978"/>
                  <a:pt x="3792093" y="5571093"/>
                </a:cubicBezTo>
                <a:cubicBezTo>
                  <a:pt x="3770798" y="5574206"/>
                  <a:pt x="3720438" y="5567343"/>
                  <a:pt x="3759942" y="5620143"/>
                </a:cubicBezTo>
                <a:cubicBezTo>
                  <a:pt x="3726221" y="5618379"/>
                  <a:pt x="3768613" y="5696696"/>
                  <a:pt x="3706934" y="5663875"/>
                </a:cubicBezTo>
                <a:cubicBezTo>
                  <a:pt x="3706934" y="5663875"/>
                  <a:pt x="3702717" y="5663654"/>
                  <a:pt x="3702497" y="5667870"/>
                </a:cubicBezTo>
                <a:cubicBezTo>
                  <a:pt x="3657037" y="5728908"/>
                  <a:pt x="3552985" y="5698095"/>
                  <a:pt x="3518847" y="5785093"/>
                </a:cubicBezTo>
                <a:cubicBezTo>
                  <a:pt x="3508650" y="5818381"/>
                  <a:pt x="3481816" y="5846570"/>
                  <a:pt x="3488261" y="5884957"/>
                </a:cubicBezTo>
                <a:cubicBezTo>
                  <a:pt x="3491151" y="5910476"/>
                  <a:pt x="3477623" y="5926679"/>
                  <a:pt x="3464095" y="5942882"/>
                </a:cubicBezTo>
                <a:cubicBezTo>
                  <a:pt x="3415082" y="5991051"/>
                  <a:pt x="3369844" y="6047872"/>
                  <a:pt x="3313061" y="6082948"/>
                </a:cubicBezTo>
                <a:cubicBezTo>
                  <a:pt x="3278236" y="6102265"/>
                  <a:pt x="3263829" y="6135334"/>
                  <a:pt x="3245422" y="6163964"/>
                </a:cubicBezTo>
                <a:cubicBezTo>
                  <a:pt x="3226576" y="6201028"/>
                  <a:pt x="3195749" y="6224781"/>
                  <a:pt x="3153375" y="6226792"/>
                </a:cubicBezTo>
                <a:cubicBezTo>
                  <a:pt x="3068633" y="6230812"/>
                  <a:pt x="3007197" y="6274101"/>
                  <a:pt x="2961294" y="6343572"/>
                </a:cubicBezTo>
                <a:cubicBezTo>
                  <a:pt x="2924264" y="6405051"/>
                  <a:pt x="2869029" y="6410615"/>
                  <a:pt x="2810016" y="6407526"/>
                </a:cubicBezTo>
                <a:cubicBezTo>
                  <a:pt x="2776295" y="6405762"/>
                  <a:pt x="2732798" y="6348525"/>
                  <a:pt x="2738338" y="6323448"/>
                </a:cubicBezTo>
                <a:cubicBezTo>
                  <a:pt x="2745200" y="6273075"/>
                  <a:pt x="2745200" y="6273075"/>
                  <a:pt x="2694401" y="6274643"/>
                </a:cubicBezTo>
                <a:cubicBezTo>
                  <a:pt x="2691288" y="6253343"/>
                  <a:pt x="2708370" y="6250008"/>
                  <a:pt x="2721454" y="6242236"/>
                </a:cubicBezTo>
                <a:cubicBezTo>
                  <a:pt x="2725892" y="6238243"/>
                  <a:pt x="2743192" y="6230691"/>
                  <a:pt x="2735202" y="6221819"/>
                </a:cubicBezTo>
                <a:cubicBezTo>
                  <a:pt x="2691044" y="6177228"/>
                  <a:pt x="2744272" y="6129283"/>
                  <a:pt x="2738271" y="6082464"/>
                </a:cubicBezTo>
                <a:cubicBezTo>
                  <a:pt x="2738711" y="6074030"/>
                  <a:pt x="2735159" y="6061161"/>
                  <a:pt x="2735600" y="6052727"/>
                </a:cubicBezTo>
                <a:cubicBezTo>
                  <a:pt x="2714743" y="6047410"/>
                  <a:pt x="2675264" y="6074938"/>
                  <a:pt x="2676367" y="6053856"/>
                </a:cubicBezTo>
                <a:cubicBezTo>
                  <a:pt x="2674580" y="6007257"/>
                  <a:pt x="2626206" y="5962449"/>
                  <a:pt x="2666789" y="5913839"/>
                </a:cubicBezTo>
                <a:cubicBezTo>
                  <a:pt x="2711808" y="5861233"/>
                  <a:pt x="2752833" y="5804192"/>
                  <a:pt x="2777438" y="5737835"/>
                </a:cubicBezTo>
                <a:cubicBezTo>
                  <a:pt x="2782535" y="5721190"/>
                  <a:pt x="2800057" y="5709425"/>
                  <a:pt x="2784079" y="5691678"/>
                </a:cubicBezTo>
                <a:cubicBezTo>
                  <a:pt x="2767881" y="5678147"/>
                  <a:pt x="2742592" y="5676823"/>
                  <a:pt x="2720855" y="5688369"/>
                </a:cubicBezTo>
                <a:cubicBezTo>
                  <a:pt x="2694460" y="5708127"/>
                  <a:pt x="2672284" y="5728106"/>
                  <a:pt x="2653878" y="5756737"/>
                </a:cubicBezTo>
                <a:cubicBezTo>
                  <a:pt x="2621283" y="5814219"/>
                  <a:pt x="2572491" y="5858170"/>
                  <a:pt x="2519482" y="5901902"/>
                </a:cubicBezTo>
                <a:cubicBezTo>
                  <a:pt x="2515047" y="5905898"/>
                  <a:pt x="2510171" y="5918325"/>
                  <a:pt x="2506174" y="5913889"/>
                </a:cubicBezTo>
                <a:cubicBezTo>
                  <a:pt x="2443172" y="5906365"/>
                  <a:pt x="2427658" y="5960513"/>
                  <a:pt x="2400601" y="5992919"/>
                </a:cubicBezTo>
                <a:cubicBezTo>
                  <a:pt x="2273974" y="6151176"/>
                  <a:pt x="2114951" y="6282369"/>
                  <a:pt x="2004743" y="6449939"/>
                </a:cubicBezTo>
                <a:cubicBezTo>
                  <a:pt x="1990994" y="6470360"/>
                  <a:pt x="1977907" y="6478129"/>
                  <a:pt x="1957495" y="6464378"/>
                </a:cubicBezTo>
                <a:cubicBezTo>
                  <a:pt x="1941296" y="6450848"/>
                  <a:pt x="1937744" y="6437978"/>
                  <a:pt x="1947056" y="6421555"/>
                </a:cubicBezTo>
                <a:cubicBezTo>
                  <a:pt x="1970119" y="6384711"/>
                  <a:pt x="1972325" y="6342549"/>
                  <a:pt x="1974311" y="6304603"/>
                </a:cubicBezTo>
                <a:cubicBezTo>
                  <a:pt x="1976959" y="6254008"/>
                  <a:pt x="1995805" y="6216946"/>
                  <a:pt x="2027074" y="6184760"/>
                </a:cubicBezTo>
                <a:cubicBezTo>
                  <a:pt x="2054130" y="6152354"/>
                  <a:pt x="2073196" y="6111075"/>
                  <a:pt x="2092042" y="6074010"/>
                </a:cubicBezTo>
                <a:cubicBezTo>
                  <a:pt x="2115986" y="6020301"/>
                  <a:pt x="2087145" y="6006109"/>
                  <a:pt x="2045655" y="5991255"/>
                </a:cubicBezTo>
                <a:cubicBezTo>
                  <a:pt x="2033008" y="5990593"/>
                  <a:pt x="2016148" y="5989710"/>
                  <a:pt x="2017031" y="5972846"/>
                </a:cubicBezTo>
                <a:cubicBezTo>
                  <a:pt x="2017913" y="5955981"/>
                  <a:pt x="2034553" y="5961080"/>
                  <a:pt x="2043205" y="5957304"/>
                </a:cubicBezTo>
                <a:cubicBezTo>
                  <a:pt x="2073594" y="5941983"/>
                  <a:pt x="2088002" y="5908915"/>
                  <a:pt x="2089326" y="5883619"/>
                </a:cubicBezTo>
                <a:cubicBezTo>
                  <a:pt x="2086878" y="5849669"/>
                  <a:pt x="2048500" y="5856114"/>
                  <a:pt x="2027203" y="5859228"/>
                </a:cubicBezTo>
                <a:cubicBezTo>
                  <a:pt x="1984613" y="5865456"/>
                  <a:pt x="1950009" y="5880556"/>
                  <a:pt x="1930943" y="5921835"/>
                </a:cubicBezTo>
                <a:cubicBezTo>
                  <a:pt x="1926288" y="5930046"/>
                  <a:pt x="1921188" y="5946690"/>
                  <a:pt x="1904328" y="5945808"/>
                </a:cubicBezTo>
                <a:cubicBezTo>
                  <a:pt x="1891684" y="5945146"/>
                  <a:pt x="1892567" y="5928281"/>
                  <a:pt x="1893008" y="5919849"/>
                </a:cubicBezTo>
                <a:cubicBezTo>
                  <a:pt x="1889894" y="5898548"/>
                  <a:pt x="1877251" y="5897886"/>
                  <a:pt x="1860171" y="5901220"/>
                </a:cubicBezTo>
                <a:cubicBezTo>
                  <a:pt x="1791406" y="5922987"/>
                  <a:pt x="1726856" y="5944977"/>
                  <a:pt x="1681174" y="6010231"/>
                </a:cubicBezTo>
                <a:cubicBezTo>
                  <a:pt x="1672082" y="6022438"/>
                  <a:pt x="1661465" y="6033509"/>
                  <a:pt x="1649893" y="6043868"/>
                </a:cubicBezTo>
                <a:lnTo>
                  <a:pt x="1622071" y="6065956"/>
                </a:lnTo>
                <a:lnTo>
                  <a:pt x="1540971" y="6160162"/>
                </a:lnTo>
                <a:cubicBezTo>
                  <a:pt x="1544660" y="6175465"/>
                  <a:pt x="1544660" y="6175465"/>
                  <a:pt x="1544660" y="6175465"/>
                </a:cubicBezTo>
                <a:cubicBezTo>
                  <a:pt x="1544660" y="6175465"/>
                  <a:pt x="1529348" y="6179157"/>
                  <a:pt x="1529348" y="6179157"/>
                </a:cubicBezTo>
                <a:cubicBezTo>
                  <a:pt x="1533038" y="6194462"/>
                  <a:pt x="1506106" y="6217148"/>
                  <a:pt x="1506106" y="6217148"/>
                </a:cubicBezTo>
                <a:cubicBezTo>
                  <a:pt x="1494484" y="6236145"/>
                  <a:pt x="1490795" y="6220840"/>
                  <a:pt x="1502416" y="6201844"/>
                </a:cubicBezTo>
                <a:lnTo>
                  <a:pt x="1501761" y="6194940"/>
                </a:lnTo>
                <a:lnTo>
                  <a:pt x="1514037" y="6182848"/>
                </a:lnTo>
                <a:cubicBezTo>
                  <a:pt x="1506382" y="6184694"/>
                  <a:pt x="1502554" y="6185617"/>
                  <a:pt x="1501102" y="6187991"/>
                </a:cubicBezTo>
                <a:lnTo>
                  <a:pt x="1501761" y="6194940"/>
                </a:lnTo>
                <a:lnTo>
                  <a:pt x="1484784" y="6211661"/>
                </a:lnTo>
                <a:cubicBezTo>
                  <a:pt x="1457624" y="6247055"/>
                  <a:pt x="1435730" y="6294843"/>
                  <a:pt x="1409997" y="6288901"/>
                </a:cubicBezTo>
                <a:cubicBezTo>
                  <a:pt x="1476958" y="6163447"/>
                  <a:pt x="1464022" y="6084581"/>
                  <a:pt x="1511970" y="5984207"/>
                </a:cubicBezTo>
                <a:lnTo>
                  <a:pt x="1538118" y="5938165"/>
                </a:lnTo>
                <a:lnTo>
                  <a:pt x="1548035" y="5889113"/>
                </a:lnTo>
                <a:cubicBezTo>
                  <a:pt x="1559112" y="5838960"/>
                  <a:pt x="1574406" y="5789026"/>
                  <a:pt x="1598127" y="5739534"/>
                </a:cubicBezTo>
                <a:cubicBezTo>
                  <a:pt x="1548210" y="5724239"/>
                  <a:pt x="1509613" y="5734902"/>
                  <a:pt x="1482117" y="5775743"/>
                </a:cubicBezTo>
                <a:cubicBezTo>
                  <a:pt x="1459274" y="5808369"/>
                  <a:pt x="1447291" y="5795057"/>
                  <a:pt x="1436192" y="5764882"/>
                </a:cubicBezTo>
                <a:cubicBezTo>
                  <a:pt x="1420876" y="5734487"/>
                  <a:pt x="1439282" y="5705855"/>
                  <a:pt x="1440826" y="5676343"/>
                </a:cubicBezTo>
                <a:cubicBezTo>
                  <a:pt x="1447026" y="5638616"/>
                  <a:pt x="1457440" y="5601112"/>
                  <a:pt x="1463644" y="5563387"/>
                </a:cubicBezTo>
                <a:cubicBezTo>
                  <a:pt x="1464306" y="5550738"/>
                  <a:pt x="1473617" y="5534314"/>
                  <a:pt x="1461191" y="5529435"/>
                </a:cubicBezTo>
                <a:cubicBezTo>
                  <a:pt x="1444773" y="5520123"/>
                  <a:pt x="1431467" y="5532109"/>
                  <a:pt x="1422596" y="5540099"/>
                </a:cubicBezTo>
                <a:cubicBezTo>
                  <a:pt x="1413725" y="5548091"/>
                  <a:pt x="1404631" y="5560299"/>
                  <a:pt x="1395762" y="5568288"/>
                </a:cubicBezTo>
                <a:cubicBezTo>
                  <a:pt x="1332778" y="5641094"/>
                  <a:pt x="1265360" y="5717893"/>
                  <a:pt x="1198384" y="5786259"/>
                </a:cubicBezTo>
                <a:cubicBezTo>
                  <a:pt x="1167334" y="5814228"/>
                  <a:pt x="1128294" y="5833325"/>
                  <a:pt x="1083475" y="5801385"/>
                </a:cubicBezTo>
                <a:cubicBezTo>
                  <a:pt x="1067276" y="5787855"/>
                  <a:pt x="1045979" y="5790966"/>
                  <a:pt x="1028677" y="5798517"/>
                </a:cubicBezTo>
                <a:cubicBezTo>
                  <a:pt x="1024242" y="5802511"/>
                  <a:pt x="1015593" y="5806287"/>
                  <a:pt x="1011155" y="5810283"/>
                </a:cubicBezTo>
                <a:cubicBezTo>
                  <a:pt x="981651" y="5808739"/>
                  <a:pt x="943494" y="5810970"/>
                  <a:pt x="927957" y="5784790"/>
                </a:cubicBezTo>
                <a:cubicBezTo>
                  <a:pt x="912422" y="5758611"/>
                  <a:pt x="934822" y="5734415"/>
                  <a:pt x="956779" y="5718655"/>
                </a:cubicBezTo>
                <a:cubicBezTo>
                  <a:pt x="1027750" y="5654725"/>
                  <a:pt x="1086517" y="5581701"/>
                  <a:pt x="1129307" y="5490928"/>
                </a:cubicBezTo>
                <a:cubicBezTo>
                  <a:pt x="1143276" y="5466293"/>
                  <a:pt x="1135509" y="5453203"/>
                  <a:pt x="1119531" y="5435456"/>
                </a:cubicBezTo>
                <a:cubicBezTo>
                  <a:pt x="1099557" y="5413272"/>
                  <a:pt x="1085810" y="5433691"/>
                  <a:pt x="1072503" y="5445678"/>
                </a:cubicBezTo>
                <a:cubicBezTo>
                  <a:pt x="1041453" y="5473647"/>
                  <a:pt x="1010402" y="5501616"/>
                  <a:pt x="979575" y="5525371"/>
                </a:cubicBezTo>
                <a:cubicBezTo>
                  <a:pt x="962053" y="5537137"/>
                  <a:pt x="940535" y="5544464"/>
                  <a:pt x="928994" y="5522724"/>
                </a:cubicBezTo>
                <a:cubicBezTo>
                  <a:pt x="917452" y="5500980"/>
                  <a:pt x="946957" y="5502524"/>
                  <a:pt x="960263" y="5490538"/>
                </a:cubicBezTo>
                <a:cubicBezTo>
                  <a:pt x="968915" y="5486762"/>
                  <a:pt x="977785" y="5478772"/>
                  <a:pt x="986437" y="5474996"/>
                </a:cubicBezTo>
                <a:cubicBezTo>
                  <a:pt x="1048315" y="5423273"/>
                  <a:pt x="1048535" y="5419058"/>
                  <a:pt x="969776" y="5389568"/>
                </a:cubicBezTo>
                <a:cubicBezTo>
                  <a:pt x="949140" y="5380034"/>
                  <a:pt x="953797" y="5371821"/>
                  <a:pt x="954680" y="5354956"/>
                </a:cubicBezTo>
                <a:cubicBezTo>
                  <a:pt x="971516" y="5275510"/>
                  <a:pt x="996344" y="5204938"/>
                  <a:pt x="1074861" y="5158314"/>
                </a:cubicBezTo>
                <a:cubicBezTo>
                  <a:pt x="1144950" y="5111247"/>
                  <a:pt x="1198840" y="5050652"/>
                  <a:pt x="1244742" y="4981183"/>
                </a:cubicBezTo>
                <a:cubicBezTo>
                  <a:pt x="1295081" y="4907718"/>
                  <a:pt x="1373818" y="4856877"/>
                  <a:pt x="1412173" y="4770102"/>
                </a:cubicBezTo>
                <a:cubicBezTo>
                  <a:pt x="1417049" y="4757675"/>
                  <a:pt x="1430136" y="4749903"/>
                  <a:pt x="1438788" y="4746127"/>
                </a:cubicBezTo>
                <a:cubicBezTo>
                  <a:pt x="1556787" y="4671975"/>
                  <a:pt x="1646605" y="4570983"/>
                  <a:pt x="1732425" y="4465552"/>
                </a:cubicBezTo>
                <a:cubicBezTo>
                  <a:pt x="1750388" y="4445353"/>
                  <a:pt x="1772789" y="4421159"/>
                  <a:pt x="1748821" y="4394540"/>
                </a:cubicBezTo>
                <a:cubicBezTo>
                  <a:pt x="1725078" y="4363700"/>
                  <a:pt x="1698683" y="4383458"/>
                  <a:pt x="1672290" y="4403217"/>
                </a:cubicBezTo>
                <a:cubicBezTo>
                  <a:pt x="1641461" y="4426970"/>
                  <a:pt x="1607635" y="4447395"/>
                  <a:pt x="1577250" y="4472757"/>
                </a:cubicBezTo>
                <a:lnTo>
                  <a:pt x="1569145" y="4480975"/>
                </a:lnTo>
                <a:lnTo>
                  <a:pt x="1566853" y="4487821"/>
                </a:lnTo>
                <a:lnTo>
                  <a:pt x="1525477" y="4532306"/>
                </a:lnTo>
                <a:lnTo>
                  <a:pt x="1502850" y="4571916"/>
                </a:lnTo>
                <a:cubicBezTo>
                  <a:pt x="1495425" y="4592665"/>
                  <a:pt x="1482172" y="4603599"/>
                  <a:pt x="1467364" y="4603880"/>
                </a:cubicBezTo>
                <a:lnTo>
                  <a:pt x="1460649" y="4601625"/>
                </a:lnTo>
                <a:lnTo>
                  <a:pt x="1386972" y="4686679"/>
                </a:lnTo>
                <a:cubicBezTo>
                  <a:pt x="1330821" y="4741863"/>
                  <a:pt x="1288186" y="4779347"/>
                  <a:pt x="1200827" y="4838705"/>
                </a:cubicBezTo>
                <a:cubicBezTo>
                  <a:pt x="1183133" y="4825183"/>
                  <a:pt x="1212253" y="4805396"/>
                  <a:pt x="1194561" y="4791874"/>
                </a:cubicBezTo>
                <a:cubicBezTo>
                  <a:pt x="1082258" y="4902239"/>
                  <a:pt x="1014680" y="4990732"/>
                  <a:pt x="915893" y="5083399"/>
                </a:cubicBezTo>
                <a:cubicBezTo>
                  <a:pt x="834799" y="5189590"/>
                  <a:pt x="736014" y="5282257"/>
                  <a:pt x="592502" y="5396799"/>
                </a:cubicBezTo>
                <a:cubicBezTo>
                  <a:pt x="662169" y="5323918"/>
                  <a:pt x="601841" y="5347880"/>
                  <a:pt x="555028" y="5354143"/>
                </a:cubicBezTo>
                <a:cubicBezTo>
                  <a:pt x="539424" y="5356231"/>
                  <a:pt x="525907" y="5373929"/>
                  <a:pt x="510304" y="5376018"/>
                </a:cubicBezTo>
                <a:cubicBezTo>
                  <a:pt x="510304" y="5376018"/>
                  <a:pt x="508215" y="5360407"/>
                  <a:pt x="521730" y="5342708"/>
                </a:cubicBezTo>
                <a:cubicBezTo>
                  <a:pt x="521730" y="5342708"/>
                  <a:pt x="521730" y="5342708"/>
                  <a:pt x="535246" y="5325010"/>
                </a:cubicBezTo>
                <a:cubicBezTo>
                  <a:pt x="508215" y="5360407"/>
                  <a:pt x="501949" y="5313575"/>
                  <a:pt x="560189" y="5274003"/>
                </a:cubicBezTo>
                <a:cubicBezTo>
                  <a:pt x="560189" y="5274003"/>
                  <a:pt x="560189" y="5274003"/>
                  <a:pt x="577882" y="5287525"/>
                </a:cubicBezTo>
                <a:cubicBezTo>
                  <a:pt x="593485" y="5285438"/>
                  <a:pt x="607002" y="5267739"/>
                  <a:pt x="607002" y="5267739"/>
                </a:cubicBezTo>
                <a:cubicBezTo>
                  <a:pt x="624694" y="5281262"/>
                  <a:pt x="609090" y="5283350"/>
                  <a:pt x="595575" y="5301047"/>
                </a:cubicBezTo>
                <a:cubicBezTo>
                  <a:pt x="595575" y="5301047"/>
                  <a:pt x="595575" y="5301047"/>
                  <a:pt x="582059" y="5318746"/>
                </a:cubicBezTo>
                <a:cubicBezTo>
                  <a:pt x="655903" y="5277087"/>
                  <a:pt x="768206" y="5166720"/>
                  <a:pt x="764028" y="5135499"/>
                </a:cubicBezTo>
                <a:cubicBezTo>
                  <a:pt x="876330" y="5025133"/>
                  <a:pt x="1008414" y="4943900"/>
                  <a:pt x="1044783" y="4859584"/>
                </a:cubicBezTo>
                <a:cubicBezTo>
                  <a:pt x="1114450" y="4786703"/>
                  <a:pt x="1105112" y="4835622"/>
                  <a:pt x="1163352" y="4796049"/>
                </a:cubicBezTo>
                <a:cubicBezTo>
                  <a:pt x="1233019" y="4723168"/>
                  <a:pt x="1199721" y="4711733"/>
                  <a:pt x="1240268" y="4658638"/>
                </a:cubicBezTo>
                <a:cubicBezTo>
                  <a:pt x="1266009" y="4643277"/>
                  <a:pt x="1288693" y="4627330"/>
                  <a:pt x="1308875" y="4611223"/>
                </a:cubicBezTo>
                <a:lnTo>
                  <a:pt x="1328941" y="4593105"/>
                </a:lnTo>
                <a:lnTo>
                  <a:pt x="1163695" y="4712707"/>
                </a:lnTo>
                <a:cubicBezTo>
                  <a:pt x="1096601" y="4763100"/>
                  <a:pt x="1031506" y="4815711"/>
                  <a:pt x="971403" y="4873868"/>
                </a:cubicBezTo>
                <a:cubicBezTo>
                  <a:pt x="913519" y="4930027"/>
                  <a:pt x="856073" y="4977754"/>
                  <a:pt x="767779" y="4968905"/>
                </a:cubicBezTo>
                <a:cubicBezTo>
                  <a:pt x="750919" y="4968023"/>
                  <a:pt x="733617" y="4975574"/>
                  <a:pt x="720089" y="4991775"/>
                </a:cubicBezTo>
                <a:cubicBezTo>
                  <a:pt x="670195" y="5056809"/>
                  <a:pt x="596773" y="5086788"/>
                  <a:pt x="527126" y="5125420"/>
                </a:cubicBezTo>
                <a:cubicBezTo>
                  <a:pt x="479214" y="5152509"/>
                  <a:pt x="435521" y="5179817"/>
                  <a:pt x="391825" y="5207124"/>
                </a:cubicBezTo>
                <a:cubicBezTo>
                  <a:pt x="370088" y="5218670"/>
                  <a:pt x="344137" y="5229994"/>
                  <a:pt x="319287" y="5220239"/>
                </a:cubicBezTo>
                <a:cubicBezTo>
                  <a:pt x="294660" y="5206268"/>
                  <a:pt x="270030" y="5192293"/>
                  <a:pt x="301522" y="5155892"/>
                </a:cubicBezTo>
                <a:cubicBezTo>
                  <a:pt x="354971" y="5103728"/>
                  <a:pt x="375582" y="5032936"/>
                  <a:pt x="421703" y="4959251"/>
                </a:cubicBezTo>
                <a:cubicBezTo>
                  <a:pt x="340075" y="4984572"/>
                  <a:pt x="267534" y="4997688"/>
                  <a:pt x="218080" y="5054288"/>
                </a:cubicBezTo>
                <a:cubicBezTo>
                  <a:pt x="208988" y="5066494"/>
                  <a:pt x="195901" y="5074266"/>
                  <a:pt x="179262" y="5069167"/>
                </a:cubicBezTo>
                <a:cubicBezTo>
                  <a:pt x="162843" y="5059850"/>
                  <a:pt x="171936" y="5047644"/>
                  <a:pt x="176812" y="5035217"/>
                </a:cubicBezTo>
                <a:cubicBezTo>
                  <a:pt x="182131" y="5014355"/>
                  <a:pt x="170147" y="5001045"/>
                  <a:pt x="153507" y="4995946"/>
                </a:cubicBezTo>
                <a:cubicBezTo>
                  <a:pt x="128659" y="4986191"/>
                  <a:pt x="119125" y="5006832"/>
                  <a:pt x="118242" y="5023697"/>
                </a:cubicBezTo>
                <a:cubicBezTo>
                  <a:pt x="116477" y="5057424"/>
                  <a:pt x="94960" y="5064756"/>
                  <a:pt x="69672" y="5063432"/>
                </a:cubicBezTo>
                <a:cubicBezTo>
                  <a:pt x="35731" y="5065884"/>
                  <a:pt x="2673" y="5051468"/>
                  <a:pt x="0" y="5021735"/>
                </a:cubicBezTo>
                <a:cubicBezTo>
                  <a:pt x="1545" y="4992221"/>
                  <a:pt x="35045" y="4998203"/>
                  <a:pt x="60557" y="4995310"/>
                </a:cubicBezTo>
                <a:cubicBezTo>
                  <a:pt x="68985" y="4995751"/>
                  <a:pt x="73423" y="4991755"/>
                  <a:pt x="86066" y="4992417"/>
                </a:cubicBezTo>
                <a:cubicBezTo>
                  <a:pt x="78961" y="4966679"/>
                  <a:pt x="57225" y="4978224"/>
                  <a:pt x="45021" y="4969131"/>
                </a:cubicBezTo>
                <a:cubicBezTo>
                  <a:pt x="24608" y="4955378"/>
                  <a:pt x="4192" y="4941627"/>
                  <a:pt x="39016" y="4922312"/>
                </a:cubicBezTo>
                <a:cubicBezTo>
                  <a:pt x="52103" y="4914540"/>
                  <a:pt x="56318" y="4914761"/>
                  <a:pt x="52986" y="4897675"/>
                </a:cubicBezTo>
                <a:cubicBezTo>
                  <a:pt x="47866" y="4833991"/>
                  <a:pt x="63599" y="4775626"/>
                  <a:pt x="83327" y="4721697"/>
                </a:cubicBezTo>
                <a:cubicBezTo>
                  <a:pt x="107494" y="4663774"/>
                  <a:pt x="131658" y="4605850"/>
                  <a:pt x="134968" y="4542607"/>
                </a:cubicBezTo>
                <a:cubicBezTo>
                  <a:pt x="135630" y="4529958"/>
                  <a:pt x="140947" y="4509098"/>
                  <a:pt x="149820" y="4501107"/>
                </a:cubicBezTo>
                <a:cubicBezTo>
                  <a:pt x="197949" y="4469804"/>
                  <a:pt x="187953" y="4418546"/>
                  <a:pt x="185721" y="4380380"/>
                </a:cubicBezTo>
                <a:cubicBezTo>
                  <a:pt x="186824" y="4359299"/>
                  <a:pt x="180603" y="4316695"/>
                  <a:pt x="168840" y="4299168"/>
                </a:cubicBezTo>
                <a:cubicBezTo>
                  <a:pt x="140878" y="4268111"/>
                  <a:pt x="158400" y="4256345"/>
                  <a:pt x="176363" y="4236145"/>
                </a:cubicBezTo>
                <a:cubicBezTo>
                  <a:pt x="189671" y="4224160"/>
                  <a:pt x="202758" y="4216390"/>
                  <a:pt x="182566" y="4198422"/>
                </a:cubicBezTo>
                <a:cubicBezTo>
                  <a:pt x="178570" y="4193984"/>
                  <a:pt x="178791" y="4189767"/>
                  <a:pt x="174797" y="4185330"/>
                </a:cubicBezTo>
                <a:cubicBezTo>
                  <a:pt x="226702" y="4162681"/>
                  <a:pt x="178769" y="4109439"/>
                  <a:pt x="209819" y="4081470"/>
                </a:cubicBezTo>
                <a:cubicBezTo>
                  <a:pt x="218910" y="4069263"/>
                  <a:pt x="211584" y="4047740"/>
                  <a:pt x="208252" y="4030654"/>
                </a:cubicBezTo>
                <a:cubicBezTo>
                  <a:pt x="198254" y="3979400"/>
                  <a:pt x="216879" y="3946552"/>
                  <a:pt x="264570" y="3923679"/>
                </a:cubicBezTo>
                <a:cubicBezTo>
                  <a:pt x="316474" y="3901030"/>
                  <a:pt x="364605" y="3869726"/>
                  <a:pt x="400974" y="3820896"/>
                </a:cubicBezTo>
                <a:cubicBezTo>
                  <a:pt x="405409" y="3816900"/>
                  <a:pt x="414058" y="3813127"/>
                  <a:pt x="414499" y="3804693"/>
                </a:cubicBezTo>
                <a:cubicBezTo>
                  <a:pt x="432220" y="3708382"/>
                  <a:pt x="527821" y="3658426"/>
                  <a:pt x="570169" y="3576085"/>
                </a:cubicBezTo>
                <a:cubicBezTo>
                  <a:pt x="616952" y="3489751"/>
                  <a:pt x="684150" y="3417169"/>
                  <a:pt x="739142" y="3335491"/>
                </a:cubicBezTo>
                <a:cubicBezTo>
                  <a:pt x="808106" y="3229178"/>
                  <a:pt x="896819" y="3149266"/>
                  <a:pt x="977767" y="3056263"/>
                </a:cubicBezTo>
                <a:cubicBezTo>
                  <a:pt x="1063369" y="2955049"/>
                  <a:pt x="1120349" y="2835428"/>
                  <a:pt x="1185315" y="2724678"/>
                </a:cubicBezTo>
                <a:cubicBezTo>
                  <a:pt x="1203720" y="2696046"/>
                  <a:pt x="1226781" y="2659203"/>
                  <a:pt x="1185956" y="2631700"/>
                </a:cubicBezTo>
                <a:lnTo>
                  <a:pt x="1184401" y="2626072"/>
                </a:lnTo>
                <a:lnTo>
                  <a:pt x="1173243" y="2644084"/>
                </a:lnTo>
                <a:cubicBezTo>
                  <a:pt x="1168020" y="2657531"/>
                  <a:pt x="1166028" y="2672444"/>
                  <a:pt x="1169705" y="2689893"/>
                </a:cubicBezTo>
                <a:cubicBezTo>
                  <a:pt x="1135543" y="2709573"/>
                  <a:pt x="1161227" y="2785791"/>
                  <a:pt x="1086684" y="2779583"/>
                </a:cubicBezTo>
                <a:cubicBezTo>
                  <a:pt x="1065356" y="2777306"/>
                  <a:pt x="1063911" y="2812723"/>
                  <a:pt x="1047140" y="2827845"/>
                </a:cubicBezTo>
                <a:cubicBezTo>
                  <a:pt x="980058" y="2888329"/>
                  <a:pt x="949422" y="2967866"/>
                  <a:pt x="940529" y="3056720"/>
                </a:cubicBezTo>
                <a:cubicBezTo>
                  <a:pt x="935149" y="3085303"/>
                  <a:pt x="921899" y="3100217"/>
                  <a:pt x="893738" y="3101877"/>
                </a:cubicBezTo>
                <a:cubicBezTo>
                  <a:pt x="870128" y="3060869"/>
                  <a:pt x="878405" y="3021515"/>
                  <a:pt x="900556" y="2977811"/>
                </a:cubicBezTo>
                <a:cubicBezTo>
                  <a:pt x="929333" y="2926651"/>
                  <a:pt x="932639" y="2862858"/>
                  <a:pt x="946920" y="2805484"/>
                </a:cubicBezTo>
                <a:cubicBezTo>
                  <a:pt x="954990" y="2762609"/>
                  <a:pt x="970723" y="2729884"/>
                  <a:pt x="1007991" y="2702956"/>
                </a:cubicBezTo>
                <a:cubicBezTo>
                  <a:pt x="1031699" y="2685660"/>
                  <a:pt x="1047018" y="2660908"/>
                  <a:pt x="1061846" y="2635301"/>
                </a:cubicBezTo>
                <a:lnTo>
                  <a:pt x="1065180" y="2629726"/>
                </a:lnTo>
                <a:lnTo>
                  <a:pt x="1069875" y="2618870"/>
                </a:lnTo>
                <a:lnTo>
                  <a:pt x="1072037" y="2618260"/>
                </a:lnTo>
                <a:lnTo>
                  <a:pt x="1076372" y="2611011"/>
                </a:lnTo>
                <a:lnTo>
                  <a:pt x="1076437" y="2603702"/>
                </a:lnTo>
                <a:lnTo>
                  <a:pt x="1069875" y="2618870"/>
                </a:lnTo>
                <a:lnTo>
                  <a:pt x="1063474" y="2620676"/>
                </a:lnTo>
                <a:cubicBezTo>
                  <a:pt x="1050512" y="2637650"/>
                  <a:pt x="1035547" y="2639652"/>
                  <a:pt x="1048509" y="2622678"/>
                </a:cubicBezTo>
                <a:cubicBezTo>
                  <a:pt x="1048509" y="2622678"/>
                  <a:pt x="1059469" y="2590734"/>
                  <a:pt x="1074434" y="2588731"/>
                </a:cubicBezTo>
                <a:cubicBezTo>
                  <a:pt x="1074434" y="2588731"/>
                  <a:pt x="1072430" y="2573759"/>
                  <a:pt x="1072430" y="2573759"/>
                </a:cubicBezTo>
                <a:cubicBezTo>
                  <a:pt x="1072430" y="2573759"/>
                  <a:pt x="1072430" y="2573759"/>
                  <a:pt x="1087395" y="2571757"/>
                </a:cubicBezTo>
                <a:cubicBezTo>
                  <a:pt x="1159160" y="2425000"/>
                  <a:pt x="1247893" y="2291212"/>
                  <a:pt x="1359603" y="2215307"/>
                </a:cubicBezTo>
                <a:cubicBezTo>
                  <a:pt x="1375512" y="2106503"/>
                  <a:pt x="1552034" y="1945728"/>
                  <a:pt x="1627804" y="1828915"/>
                </a:cubicBezTo>
                <a:cubicBezTo>
                  <a:pt x="1668695" y="1792965"/>
                  <a:pt x="1670698" y="1807936"/>
                  <a:pt x="1659738" y="1839882"/>
                </a:cubicBezTo>
                <a:cubicBezTo>
                  <a:pt x="1696622" y="1773988"/>
                  <a:pt x="1765439" y="1719063"/>
                  <a:pt x="1761434" y="1689119"/>
                </a:cubicBezTo>
                <a:cubicBezTo>
                  <a:pt x="1841211" y="1602248"/>
                  <a:pt x="1895063" y="1549324"/>
                  <a:pt x="1933950" y="1498403"/>
                </a:cubicBezTo>
                <a:cubicBezTo>
                  <a:pt x="1987802" y="1445479"/>
                  <a:pt x="2028691" y="1409529"/>
                  <a:pt x="2112475" y="1352601"/>
                </a:cubicBezTo>
                <a:cubicBezTo>
                  <a:pt x="2125201" y="1362327"/>
                  <a:pt x="2112674" y="1375433"/>
                  <a:pt x="2112772" y="1386849"/>
                </a:cubicBezTo>
                <a:lnTo>
                  <a:pt x="2115875" y="1392643"/>
                </a:lnTo>
                <a:lnTo>
                  <a:pt x="2368381" y="1113415"/>
                </a:lnTo>
                <a:lnTo>
                  <a:pt x="2372963" y="1120035"/>
                </a:lnTo>
                <a:lnTo>
                  <a:pt x="2380065" y="1123576"/>
                </a:lnTo>
                <a:lnTo>
                  <a:pt x="2385743" y="1117924"/>
                </a:lnTo>
                <a:cubicBezTo>
                  <a:pt x="2463516" y="1016082"/>
                  <a:pt x="2558258" y="927208"/>
                  <a:pt x="2695893" y="817356"/>
                </a:cubicBezTo>
                <a:cubicBezTo>
                  <a:pt x="2629078" y="887253"/>
                  <a:pt x="2686938" y="864273"/>
                  <a:pt x="2731833" y="858265"/>
                </a:cubicBezTo>
                <a:cubicBezTo>
                  <a:pt x="2746799" y="856263"/>
                  <a:pt x="2759761" y="839288"/>
                  <a:pt x="2774726" y="837287"/>
                </a:cubicBezTo>
                <a:cubicBezTo>
                  <a:pt x="2774726" y="837287"/>
                  <a:pt x="2775228" y="841029"/>
                  <a:pt x="2774108" y="846894"/>
                </a:cubicBezTo>
                <a:lnTo>
                  <a:pt x="2767188" y="861843"/>
                </a:lnTo>
                <a:lnTo>
                  <a:pt x="2872754" y="766749"/>
                </a:lnTo>
                <a:cubicBezTo>
                  <a:pt x="2912674" y="730790"/>
                  <a:pt x="2932623" y="672646"/>
                  <a:pt x="3000067" y="676175"/>
                </a:cubicBezTo>
                <a:cubicBezTo>
                  <a:pt x="3012711" y="676837"/>
                  <a:pt x="3022244" y="656196"/>
                  <a:pt x="3027122" y="643768"/>
                </a:cubicBezTo>
                <a:cubicBezTo>
                  <a:pt x="3043077" y="581187"/>
                  <a:pt x="3079446" y="532356"/>
                  <a:pt x="3127576" y="501053"/>
                </a:cubicBezTo>
                <a:cubicBezTo>
                  <a:pt x="3179922" y="469970"/>
                  <a:pt x="3229595" y="409153"/>
                  <a:pt x="3302819" y="463719"/>
                </a:cubicBezTo>
                <a:cubicBezTo>
                  <a:pt x="3331222" y="486345"/>
                  <a:pt x="3351635" y="500096"/>
                  <a:pt x="3349649" y="538040"/>
                </a:cubicBezTo>
                <a:cubicBezTo>
                  <a:pt x="3345457" y="618149"/>
                  <a:pt x="3320189" y="697154"/>
                  <a:pt x="3290926" y="771722"/>
                </a:cubicBezTo>
                <a:cubicBezTo>
                  <a:pt x="3286050" y="784152"/>
                  <a:pt x="3268528" y="795917"/>
                  <a:pt x="3284726" y="809448"/>
                </a:cubicBezTo>
                <a:cubicBezTo>
                  <a:pt x="3300924" y="822978"/>
                  <a:pt x="3318226" y="815429"/>
                  <a:pt x="3331534" y="803443"/>
                </a:cubicBezTo>
                <a:cubicBezTo>
                  <a:pt x="3362805" y="771258"/>
                  <a:pt x="3394074" y="739072"/>
                  <a:pt x="3421571" y="698234"/>
                </a:cubicBezTo>
                <a:cubicBezTo>
                  <a:pt x="3513815" y="550861"/>
                  <a:pt x="3654875" y="439867"/>
                  <a:pt x="3767311" y="310461"/>
                </a:cubicBezTo>
                <a:cubicBezTo>
                  <a:pt x="3785275" y="290261"/>
                  <a:pt x="3815663" y="274944"/>
                  <a:pt x="3837621" y="259179"/>
                </a:cubicBezTo>
                <a:cubicBezTo>
                  <a:pt x="3855143" y="247413"/>
                  <a:pt x="3872667" y="235647"/>
                  <a:pt x="3883987" y="261605"/>
                </a:cubicBezTo>
                <a:cubicBezTo>
                  <a:pt x="3891756" y="274697"/>
                  <a:pt x="3904843" y="266925"/>
                  <a:pt x="3913493" y="263149"/>
                </a:cubicBezTo>
                <a:cubicBezTo>
                  <a:pt x="3965617" y="236283"/>
                  <a:pt x="3990247" y="250257"/>
                  <a:pt x="4000022" y="305729"/>
                </a:cubicBezTo>
                <a:cubicBezTo>
                  <a:pt x="3999801" y="309945"/>
                  <a:pt x="4003578" y="318597"/>
                  <a:pt x="4007791" y="318818"/>
                </a:cubicBezTo>
                <a:cubicBezTo>
                  <a:pt x="4081895" y="356518"/>
                  <a:pt x="4036878" y="409124"/>
                  <a:pt x="4025798" y="459279"/>
                </a:cubicBezTo>
                <a:cubicBezTo>
                  <a:pt x="4021143" y="467488"/>
                  <a:pt x="4016488" y="475699"/>
                  <a:pt x="4011832" y="483913"/>
                </a:cubicBezTo>
                <a:cubicBezTo>
                  <a:pt x="3983010" y="550049"/>
                  <a:pt x="3998546" y="576228"/>
                  <a:pt x="4065987" y="579758"/>
                </a:cubicBezTo>
                <a:cubicBezTo>
                  <a:pt x="4070201" y="579978"/>
                  <a:pt x="4074418" y="580199"/>
                  <a:pt x="4074639" y="575982"/>
                </a:cubicBezTo>
                <a:cubicBezTo>
                  <a:pt x="4094367" y="522055"/>
                  <a:pt x="4174012" y="534677"/>
                  <a:pt x="4189966" y="472096"/>
                </a:cubicBezTo>
                <a:cubicBezTo>
                  <a:pt x="4200604" y="430376"/>
                  <a:pt x="4227216" y="406403"/>
                  <a:pt x="4274024" y="400396"/>
                </a:cubicBezTo>
                <a:cubicBezTo>
                  <a:pt x="4224988" y="368235"/>
                  <a:pt x="4218324" y="334064"/>
                  <a:pt x="4242487" y="276141"/>
                </a:cubicBezTo>
                <a:cubicBezTo>
                  <a:pt x="4247143" y="267928"/>
                  <a:pt x="4252019" y="255500"/>
                  <a:pt x="4264444" y="260379"/>
                </a:cubicBezTo>
                <a:cubicBezTo>
                  <a:pt x="4276870" y="265257"/>
                  <a:pt x="4271993" y="277685"/>
                  <a:pt x="4267336" y="285896"/>
                </a:cubicBezTo>
                <a:cubicBezTo>
                  <a:pt x="4262459" y="298326"/>
                  <a:pt x="4257582" y="310753"/>
                  <a:pt x="4265129" y="328059"/>
                </a:cubicBezTo>
                <a:cubicBezTo>
                  <a:pt x="4286207" y="329162"/>
                  <a:pt x="4291303" y="312518"/>
                  <a:pt x="4291965" y="299870"/>
                </a:cubicBezTo>
                <a:cubicBezTo>
                  <a:pt x="4294392" y="253489"/>
                  <a:pt x="4313679" y="207993"/>
                  <a:pt x="4324535" y="162056"/>
                </a:cubicBezTo>
                <a:cubicBezTo>
                  <a:pt x="4340049" y="107909"/>
                  <a:pt x="4367327" y="71285"/>
                  <a:pt x="4426778" y="65942"/>
                </a:cubicBezTo>
                <a:cubicBezTo>
                  <a:pt x="4439644" y="62387"/>
                  <a:pt x="4452290" y="63048"/>
                  <a:pt x="4457387" y="46404"/>
                </a:cubicBezTo>
                <a:cubicBezTo>
                  <a:pt x="4472018" y="9120"/>
                  <a:pt x="4506180" y="2453"/>
                  <a:pt x="4540121" y="0"/>
                </a:cubicBezTo>
                <a:close/>
              </a:path>
            </a:pathLst>
          </a:custGeom>
          <a:solidFill>
            <a:schemeClr val="bg1">
              <a:lumMod val="95000"/>
            </a:schemeClr>
          </a:solidFill>
          <a:effectLst>
            <a:innerShdw blurRad="63500" dist="50800" dir="18900000">
              <a:prstClr val="black">
                <a:alpha val="50000"/>
              </a:prstClr>
            </a:innerShdw>
          </a:effectLst>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032181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31" name="Rectangle 30">
            <a:extLst>
              <a:ext uri="{FF2B5EF4-FFF2-40B4-BE49-F238E27FC236}">
                <a16:creationId xmlns:a16="http://schemas.microsoft.com/office/drawing/2014/main" id="{413A6664-83E5-4487-B534-989C9B886DA9}"/>
              </a:ext>
            </a:extLst>
          </p:cNvPr>
          <p:cNvSpPr/>
          <p:nvPr userDrawn="1"/>
        </p:nvSpPr>
        <p:spPr>
          <a:xfrm>
            <a:off x="0" y="3952112"/>
            <a:ext cx="12192000" cy="2905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ounded Rectangle 3">
            <a:extLst>
              <a:ext uri="{FF2B5EF4-FFF2-40B4-BE49-F238E27FC236}">
                <a16:creationId xmlns:a16="http://schemas.microsoft.com/office/drawing/2014/main" id="{D0A8E277-D47A-4CA2-B364-4F48F87985A9}"/>
              </a:ext>
            </a:extLst>
          </p:cNvPr>
          <p:cNvSpPr/>
          <p:nvPr userDrawn="1"/>
        </p:nvSpPr>
        <p:spPr>
          <a:xfrm>
            <a:off x="7723676" y="1530984"/>
            <a:ext cx="2780705" cy="2263469"/>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6" name="Trapezoid 18">
            <a:extLst>
              <a:ext uri="{FF2B5EF4-FFF2-40B4-BE49-F238E27FC236}">
                <a16:creationId xmlns:a16="http://schemas.microsoft.com/office/drawing/2014/main" id="{E5026CD6-24EE-46BC-860C-5C52904E9C7E}"/>
              </a:ext>
            </a:extLst>
          </p:cNvPr>
          <p:cNvSpPr/>
          <p:nvPr userDrawn="1"/>
        </p:nvSpPr>
        <p:spPr>
          <a:xfrm rot="10800000">
            <a:off x="1518939" y="4358054"/>
            <a:ext cx="3392680" cy="1877283"/>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7819702" y="1604299"/>
            <a:ext cx="2582979" cy="152715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
        <p:nvSpPr>
          <p:cNvPr id="38" name="그림 개체 틀 2">
            <a:extLst>
              <a:ext uri="{FF2B5EF4-FFF2-40B4-BE49-F238E27FC236}">
                <a16:creationId xmlns:a16="http://schemas.microsoft.com/office/drawing/2014/main" id="{242FF9A1-C321-419F-80C3-AFB36D2C5F6F}"/>
              </a:ext>
            </a:extLst>
          </p:cNvPr>
          <p:cNvSpPr>
            <a:spLocks noGrp="1"/>
          </p:cNvSpPr>
          <p:nvPr>
            <p:ph type="pic" sz="quarter" idx="12" hasCustomPrompt="1"/>
          </p:nvPr>
        </p:nvSpPr>
        <p:spPr>
          <a:xfrm>
            <a:off x="1960508" y="4443714"/>
            <a:ext cx="2509540" cy="1530366"/>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964767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1"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Picture Placeholder 4">
            <a:extLst>
              <a:ext uri="{FF2B5EF4-FFF2-40B4-BE49-F238E27FC236}">
                <a16:creationId xmlns:a16="http://schemas.microsoft.com/office/drawing/2014/main" id="{60BB1D46-BAD4-4238-B821-E5C51676C584}"/>
              </a:ext>
            </a:extLst>
          </p:cNvPr>
          <p:cNvSpPr>
            <a:spLocks noGrp="1"/>
          </p:cNvSpPr>
          <p:nvPr>
            <p:ph type="pic" sz="quarter" idx="65" hasCustomPrompt="1"/>
          </p:nvPr>
        </p:nvSpPr>
        <p:spPr>
          <a:xfrm>
            <a:off x="5534030" y="3"/>
            <a:ext cx="6657973" cy="6857999"/>
          </a:xfrm>
          <a:custGeom>
            <a:avLst/>
            <a:gdLst>
              <a:gd name="connsiteX0" fmla="*/ 3543299 w 9986960"/>
              <a:gd name="connsiteY0" fmla="*/ 0 h 10286999"/>
              <a:gd name="connsiteX1" fmla="*/ 9986960 w 9986960"/>
              <a:gd name="connsiteY1" fmla="*/ 0 h 10286999"/>
              <a:gd name="connsiteX2" fmla="*/ 9986960 w 9986960"/>
              <a:gd name="connsiteY2" fmla="*/ 1526 h 10286999"/>
              <a:gd name="connsiteX3" fmla="*/ 6444712 w 9986960"/>
              <a:gd name="connsiteY3" fmla="*/ 5157796 h 10286999"/>
              <a:gd name="connsiteX4" fmla="*/ 9986958 w 9986960"/>
              <a:gd name="connsiteY4" fmla="*/ 10285473 h 10286999"/>
              <a:gd name="connsiteX5" fmla="*/ 9986958 w 9986960"/>
              <a:gd name="connsiteY5" fmla="*/ 10286999 h 10286999"/>
              <a:gd name="connsiteX6" fmla="*/ 3543297 w 9986960"/>
              <a:gd name="connsiteY6" fmla="*/ 10286999 h 10286999"/>
              <a:gd name="connsiteX7" fmla="*/ 0 w 9986960"/>
              <a:gd name="connsiteY7" fmla="*/ 51577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6960" h="10286999">
                <a:moveTo>
                  <a:pt x="3543299" y="0"/>
                </a:moveTo>
                <a:lnTo>
                  <a:pt x="9986960" y="0"/>
                </a:lnTo>
                <a:lnTo>
                  <a:pt x="9986960" y="1526"/>
                </a:lnTo>
                <a:lnTo>
                  <a:pt x="6444712" y="5157796"/>
                </a:lnTo>
                <a:lnTo>
                  <a:pt x="9986958" y="10285473"/>
                </a:lnTo>
                <a:lnTo>
                  <a:pt x="9986958" y="10286999"/>
                </a:lnTo>
                <a:lnTo>
                  <a:pt x="3543297" y="10286999"/>
                </a:lnTo>
                <a:lnTo>
                  <a:pt x="0" y="5157799"/>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Tree>
    <p:extLst>
      <p:ext uri="{BB962C8B-B14F-4D97-AF65-F5344CB8AC3E}">
        <p14:creationId xmlns:p14="http://schemas.microsoft.com/office/powerpoint/2010/main" val="315235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5685497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79E88-F9CF-46EF-AD4D-47450CCF4178}"/>
              </a:ext>
            </a:extLst>
          </p:cNvPr>
          <p:cNvSpPr>
            <a:spLocks noGrp="1"/>
          </p:cNvSpPr>
          <p:nvPr>
            <p:ph type="pic" sz="quarter" idx="11" hasCustomPrompt="1"/>
          </p:nvPr>
        </p:nvSpPr>
        <p:spPr>
          <a:xfrm>
            <a:off x="6364637" y="944834"/>
            <a:ext cx="4968333" cy="4968333"/>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5009061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a:t>Your Picture Here</a:t>
            </a:r>
            <a:endParaRPr lang="ko-KR" altLang="en-US"/>
          </a:p>
        </p:txBody>
      </p:sp>
    </p:spTree>
    <p:extLst>
      <p:ext uri="{BB962C8B-B14F-4D97-AF65-F5344CB8AC3E}">
        <p14:creationId xmlns:p14="http://schemas.microsoft.com/office/powerpoint/2010/main" val="1216156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9C09E7B9-ECB5-4564-A54A-1AE75A669D60}"/>
              </a:ext>
            </a:extLst>
          </p:cNvPr>
          <p:cNvSpPr>
            <a:spLocks noGrp="1"/>
          </p:cNvSpPr>
          <p:nvPr>
            <p:ph type="pic" sz="quarter" idx="10" hasCustomPrompt="1"/>
          </p:nvPr>
        </p:nvSpPr>
        <p:spPr>
          <a:xfrm>
            <a:off x="1" y="0"/>
            <a:ext cx="12192000" cy="34290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a:t>Your Picture Here</a:t>
            </a:r>
            <a:endParaRPr lang="ko-KR" altLang="en-US"/>
          </a:p>
        </p:txBody>
      </p:sp>
    </p:spTree>
    <p:extLst>
      <p:ext uri="{BB962C8B-B14F-4D97-AF65-F5344CB8AC3E}">
        <p14:creationId xmlns:p14="http://schemas.microsoft.com/office/powerpoint/2010/main" val="7949419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2420255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PNG LAYOUT</a:t>
            </a:r>
          </a:p>
        </p:txBody>
      </p:sp>
    </p:spTree>
    <p:extLst>
      <p:ext uri="{BB962C8B-B14F-4D97-AF65-F5344CB8AC3E}">
        <p14:creationId xmlns:p14="http://schemas.microsoft.com/office/powerpoint/2010/main" val="37276952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Resize without losing quality</a:t>
            </a:r>
            <a:endParaRPr lang="ko-KR" altLang="en-US" sz="14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Change Fill Color &amp;</a:t>
            </a:r>
          </a:p>
          <a:p>
            <a:r>
              <a:rPr lang="en-US" altLang="ko-KR" sz="1400" b="1">
                <a:solidFill>
                  <a:schemeClr val="bg1"/>
                </a:solidFill>
                <a:latin typeface="Arial" pitchFamily="34" charset="0"/>
                <a:cs typeface="Arial" pitchFamily="34" charset="0"/>
              </a:rPr>
              <a:t>Line Color</a:t>
            </a:r>
            <a:endParaRPr lang="ko-KR" altLang="en-US" sz="14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a:solidFill>
                  <a:schemeClr val="bg1"/>
                </a:solidFill>
                <a:latin typeface="Arial" pitchFamily="34" charset="0"/>
                <a:cs typeface="Arial" pitchFamily="34" charset="0"/>
              </a:rPr>
              <a:t>www.allppt.com</a:t>
            </a:r>
            <a:endParaRPr lang="ko-KR" altLang="en-US" sz="14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a:solidFill>
                  <a:schemeClr val="bg1"/>
                </a:solidFill>
                <a:latin typeface="+mn-lt"/>
                <a:ea typeface="+mn-ea"/>
                <a:cs typeface="Arial" pitchFamily="34" charset="0"/>
              </a:rPr>
              <a:t>FREE </a:t>
            </a:r>
          </a:p>
          <a:p>
            <a:r>
              <a:rPr lang="en-US" altLang="ko-KR" sz="28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8673015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169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21933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315707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0983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17" name="Rectangle 16">
            <a:extLst>
              <a:ext uri="{FF2B5EF4-FFF2-40B4-BE49-F238E27FC236}">
                <a16:creationId xmlns:a16="http://schemas.microsoft.com/office/drawing/2014/main" id="{2C16816E-120B-4EE4-BA99-A3865910D1F9}"/>
              </a:ext>
            </a:extLst>
          </p:cNvPr>
          <p:cNvSpPr/>
          <p:nvPr userDrawn="1"/>
        </p:nvSpPr>
        <p:spPr>
          <a:xfrm>
            <a:off x="0" y="1711853"/>
            <a:ext cx="12192000" cy="2225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a:extLst>
              <a:ext uri="{FF2B5EF4-FFF2-40B4-BE49-F238E27FC236}">
                <a16:creationId xmlns:a16="http://schemas.microsoft.com/office/drawing/2014/main" id="{2F3F27EA-37A2-43EE-80BC-136B20FA7D8D}"/>
              </a:ext>
            </a:extLst>
          </p:cNvPr>
          <p:cNvSpPr>
            <a:spLocks noGrp="1"/>
          </p:cNvSpPr>
          <p:nvPr>
            <p:ph type="pic" sz="quarter" idx="14" hasCustomPrompt="1"/>
          </p:nvPr>
        </p:nvSpPr>
        <p:spPr>
          <a:xfrm>
            <a:off x="4354502"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sp>
        <p:nvSpPr>
          <p:cNvPr id="19" name="그림 개체 틀 2">
            <a:extLst>
              <a:ext uri="{FF2B5EF4-FFF2-40B4-BE49-F238E27FC236}">
                <a16:creationId xmlns:a16="http://schemas.microsoft.com/office/drawing/2014/main" id="{D061F51E-0F7D-43E2-BFE9-8084F70025B7}"/>
              </a:ext>
            </a:extLst>
          </p:cNvPr>
          <p:cNvSpPr>
            <a:spLocks noGrp="1"/>
          </p:cNvSpPr>
          <p:nvPr>
            <p:ph type="pic" sz="quarter" idx="15" hasCustomPrompt="1"/>
          </p:nvPr>
        </p:nvSpPr>
        <p:spPr>
          <a:xfrm>
            <a:off x="6845221"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sp>
        <p:nvSpPr>
          <p:cNvPr id="20" name="그림 개체 틀 2">
            <a:extLst>
              <a:ext uri="{FF2B5EF4-FFF2-40B4-BE49-F238E27FC236}">
                <a16:creationId xmlns:a16="http://schemas.microsoft.com/office/drawing/2014/main" id="{676CAC46-D06D-41EF-93D2-88C4B28D1871}"/>
              </a:ext>
            </a:extLst>
          </p:cNvPr>
          <p:cNvSpPr>
            <a:spLocks noGrp="1"/>
          </p:cNvSpPr>
          <p:nvPr>
            <p:ph type="pic" sz="quarter" idx="16" hasCustomPrompt="1"/>
          </p:nvPr>
        </p:nvSpPr>
        <p:spPr>
          <a:xfrm>
            <a:off x="9345638"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a:t>Place Your Picture Here</a:t>
            </a:r>
            <a:endParaRPr lang="ko-KR" altLang="en-US"/>
          </a:p>
        </p:txBody>
      </p:sp>
      <p:grpSp>
        <p:nvGrpSpPr>
          <p:cNvPr id="21" name="그룹 2">
            <a:extLst>
              <a:ext uri="{FF2B5EF4-FFF2-40B4-BE49-F238E27FC236}">
                <a16:creationId xmlns:a16="http://schemas.microsoft.com/office/drawing/2014/main" id="{683784F2-CEBF-4D2D-AED0-CC5F6B943072}"/>
              </a:ext>
            </a:extLst>
          </p:cNvPr>
          <p:cNvGrpSpPr/>
          <p:nvPr userDrawn="1"/>
        </p:nvGrpSpPr>
        <p:grpSpPr>
          <a:xfrm>
            <a:off x="4354502" y="3657845"/>
            <a:ext cx="2077328" cy="936104"/>
            <a:chOff x="4446036" y="3296029"/>
            <a:chExt cx="1852059" cy="936104"/>
          </a:xfrm>
        </p:grpSpPr>
        <p:sp>
          <p:nvSpPr>
            <p:cNvPr id="22" name="Rectangle 21">
              <a:extLst>
                <a:ext uri="{FF2B5EF4-FFF2-40B4-BE49-F238E27FC236}">
                  <a16:creationId xmlns:a16="http://schemas.microsoft.com/office/drawing/2014/main" id="{5A1725A5-C318-4F03-8A70-9C8194C0D119}"/>
                </a:ext>
              </a:extLst>
            </p:cNvPr>
            <p:cNvSpPr/>
            <p:nvPr userDrawn="1"/>
          </p:nvSpPr>
          <p:spPr>
            <a:xfrm>
              <a:off x="4446036" y="329602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22">
              <a:extLst>
                <a:ext uri="{FF2B5EF4-FFF2-40B4-BE49-F238E27FC236}">
                  <a16:creationId xmlns:a16="http://schemas.microsoft.com/office/drawing/2014/main" id="{99125EB3-BF8C-46D5-BF53-C2D95A660A41}"/>
                </a:ext>
              </a:extLst>
            </p:cNvPr>
            <p:cNvSpPr/>
            <p:nvPr userDrawn="1"/>
          </p:nvSpPr>
          <p:spPr>
            <a:xfrm>
              <a:off x="4446036" y="395248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3">
            <a:extLst>
              <a:ext uri="{FF2B5EF4-FFF2-40B4-BE49-F238E27FC236}">
                <a16:creationId xmlns:a16="http://schemas.microsoft.com/office/drawing/2014/main" id="{3E4851FF-0276-4DB9-9D79-C6FD78B81B2B}"/>
              </a:ext>
            </a:extLst>
          </p:cNvPr>
          <p:cNvGrpSpPr/>
          <p:nvPr userDrawn="1"/>
        </p:nvGrpSpPr>
        <p:grpSpPr>
          <a:xfrm>
            <a:off x="6845221" y="3657845"/>
            <a:ext cx="2077328" cy="936104"/>
            <a:chOff x="7046603" y="3303644"/>
            <a:chExt cx="1852059" cy="936104"/>
          </a:xfrm>
        </p:grpSpPr>
        <p:sp>
          <p:nvSpPr>
            <p:cNvPr id="25" name="Rectangle 24">
              <a:extLst>
                <a:ext uri="{FF2B5EF4-FFF2-40B4-BE49-F238E27FC236}">
                  <a16:creationId xmlns:a16="http://schemas.microsoft.com/office/drawing/2014/main" id="{ED1F80E7-4123-4268-A5C6-70DE48640135}"/>
                </a:ext>
              </a:extLst>
            </p:cNvPr>
            <p:cNvSpPr/>
            <p:nvPr userDrawn="1"/>
          </p:nvSpPr>
          <p:spPr>
            <a:xfrm>
              <a:off x="7046603" y="3303644"/>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25">
              <a:extLst>
                <a:ext uri="{FF2B5EF4-FFF2-40B4-BE49-F238E27FC236}">
                  <a16:creationId xmlns:a16="http://schemas.microsoft.com/office/drawing/2014/main" id="{8EF39642-9393-4A9C-894C-DBF916DA9CFC}"/>
                </a:ext>
              </a:extLst>
            </p:cNvPr>
            <p:cNvSpPr/>
            <p:nvPr userDrawn="1"/>
          </p:nvSpPr>
          <p:spPr>
            <a:xfrm>
              <a:off x="7046603" y="3960100"/>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7" name="그룹 4">
            <a:extLst>
              <a:ext uri="{FF2B5EF4-FFF2-40B4-BE49-F238E27FC236}">
                <a16:creationId xmlns:a16="http://schemas.microsoft.com/office/drawing/2014/main" id="{CF3D58A7-D9A0-46D6-A473-550BA988535F}"/>
              </a:ext>
            </a:extLst>
          </p:cNvPr>
          <p:cNvGrpSpPr/>
          <p:nvPr userDrawn="1"/>
        </p:nvGrpSpPr>
        <p:grpSpPr>
          <a:xfrm>
            <a:off x="9345638" y="3657845"/>
            <a:ext cx="2077328" cy="936104"/>
            <a:chOff x="9446869" y="3311259"/>
            <a:chExt cx="1852059" cy="936104"/>
          </a:xfrm>
        </p:grpSpPr>
        <p:sp>
          <p:nvSpPr>
            <p:cNvPr id="28" name="Rectangle 27">
              <a:extLst>
                <a:ext uri="{FF2B5EF4-FFF2-40B4-BE49-F238E27FC236}">
                  <a16:creationId xmlns:a16="http://schemas.microsoft.com/office/drawing/2014/main" id="{A897FC37-915A-4007-ABB4-E2D5A1F7A924}"/>
                </a:ext>
              </a:extLst>
            </p:cNvPr>
            <p:cNvSpPr/>
            <p:nvPr userDrawn="1"/>
          </p:nvSpPr>
          <p:spPr>
            <a:xfrm>
              <a:off x="9446869" y="331125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28">
              <a:extLst>
                <a:ext uri="{FF2B5EF4-FFF2-40B4-BE49-F238E27FC236}">
                  <a16:creationId xmlns:a16="http://schemas.microsoft.com/office/drawing/2014/main" id="{704EC1E1-8DDF-4F6D-8F2A-3AB6E4F2E23B}"/>
                </a:ext>
              </a:extLst>
            </p:cNvPr>
            <p:cNvSpPr/>
            <p:nvPr userDrawn="1"/>
          </p:nvSpPr>
          <p:spPr>
            <a:xfrm>
              <a:off x="9446869" y="396771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30" name="Rectangle 29">
            <a:extLst>
              <a:ext uri="{FF2B5EF4-FFF2-40B4-BE49-F238E27FC236}">
                <a16:creationId xmlns:a16="http://schemas.microsoft.com/office/drawing/2014/main" id="{BD53399F-4B30-4CD5-AF8B-0759923C1817}"/>
              </a:ext>
            </a:extLst>
          </p:cNvPr>
          <p:cNvSpPr/>
          <p:nvPr userDrawn="1"/>
        </p:nvSpPr>
        <p:spPr>
          <a:xfrm>
            <a:off x="0" y="1514879"/>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1116812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41954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764131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09061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3791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61244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426444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77153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988821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7438469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3069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6143114"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
        <p:nvSpPr>
          <p:cNvPr id="21" name="Picture Placeholder 8"/>
          <p:cNvSpPr>
            <a:spLocks noGrp="1"/>
          </p:cNvSpPr>
          <p:nvPr>
            <p:ph type="pic" sz="quarter" idx="13" hasCustomPrompt="1"/>
          </p:nvPr>
        </p:nvSpPr>
        <p:spPr>
          <a:xfrm>
            <a:off x="684887" y="3207932"/>
            <a:ext cx="5364000" cy="3145645"/>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
        <p:nvSpPr>
          <p:cNvPr id="23" name="Picture Placeholder 8"/>
          <p:cNvSpPr>
            <a:spLocks noGrp="1"/>
          </p:cNvSpPr>
          <p:nvPr>
            <p:ph type="pic" sz="quarter" idx="14" hasCustomPrompt="1"/>
          </p:nvPr>
        </p:nvSpPr>
        <p:spPr>
          <a:xfrm>
            <a:off x="8870136"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a:t>Insert Your Image</a:t>
            </a:r>
            <a:endParaRPr lang="ko-KR" altLang="en-US"/>
          </a:p>
        </p:txBody>
      </p:sp>
    </p:spTree>
    <p:extLst>
      <p:ext uri="{BB962C8B-B14F-4D97-AF65-F5344CB8AC3E}">
        <p14:creationId xmlns:p14="http://schemas.microsoft.com/office/powerpoint/2010/main" val="451268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18851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314396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791371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947642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12192000" cy="685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4241510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16882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94583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5"/>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Tree>
    <p:extLst>
      <p:ext uri="{BB962C8B-B14F-4D97-AF65-F5344CB8AC3E}">
        <p14:creationId xmlns:p14="http://schemas.microsoft.com/office/powerpoint/2010/main" val="3869598870"/>
      </p:ext>
    </p:extLst>
  </p:cSld>
  <p:clrMapOvr>
    <a:masterClrMapping/>
  </p:clrMapOvr>
  <p:extLst>
    <p:ext uri="{DCECCB84-F9BA-43D5-87BE-67443E8EF086}">
      <p15:sldGuideLst xmlns:p15="http://schemas.microsoft.com/office/powerpoint/2012/main">
        <p15:guide id="1" orient="horz" pos="1440">
          <p15:clr>
            <a:srgbClr val="FBAE40"/>
          </p15:clr>
        </p15:guide>
        <p15:guide id="2" pos="25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image" Target="../media/image7.pn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theme" Target="../theme/theme4.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9" r:id="rId1"/>
    <p:sldLayoutId id="2147483655"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 id="2147484027" r:id="rId18"/>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90" r:id="rId3"/>
    <p:sldLayoutId id="2147483691" r:id="rId4"/>
    <p:sldLayoutId id="2147483654" r:id="rId5"/>
    <p:sldLayoutId id="2147483692" r:id="rId6"/>
    <p:sldLayoutId id="2147483693" r:id="rId7"/>
    <p:sldLayoutId id="2147483694" r:id="rId8"/>
    <p:sldLayoutId id="2147483696" r:id="rId9"/>
    <p:sldLayoutId id="2147483699" r:id="rId10"/>
    <p:sldLayoutId id="2147483695" r:id="rId11"/>
    <p:sldLayoutId id="2147483697" r:id="rId12"/>
    <p:sldLayoutId id="2147483698" r:id="rId13"/>
    <p:sldLayoutId id="2147483700" r:id="rId14"/>
    <p:sldLayoutId id="2147483701" r:id="rId15"/>
    <p:sldLayoutId id="2147483702" r:id="rId16"/>
    <p:sldLayoutId id="2147483656" r:id="rId17"/>
    <p:sldLayoutId id="2147483703" r:id="rId18"/>
    <p:sldLayoutId id="2147483687" r:id="rId19"/>
    <p:sldLayoutId id="2147484011" r:id="rId20"/>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848" r:id="rId18"/>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12/9/2025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1762126384"/>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 id="2147484217" r:id="rId15"/>
    <p:sldLayoutId id="2147484218" r:id="rId16"/>
    <p:sldLayoutId id="2147484219" r:id="rId17"/>
    <p:sldLayoutId id="2147484220" r:id="rId18"/>
    <p:sldLayoutId id="2147484222"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2" Type="http://schemas.openxmlformats.org/officeDocument/2006/relationships/hyperlink" Target="https://www.valimised.ee/et/valimiste-meelespea/valla-ja-linna-valimiskomisjoni-toimingud-korduma-kippuvad-kusimused" TargetMode="Externa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3" Type="http://schemas.openxmlformats.org/officeDocument/2006/relationships/hyperlink" Target="https://maaleht.delfi.ee/artikkel/120275072/piilu-rahakotti-vaata-jargi-kui-palju-sinu-valla-volikogulane-teenib" TargetMode="External"/><Relationship Id="rId2" Type="http://schemas.openxmlformats.org/officeDocument/2006/relationships/hyperlink" Target="https://www.riigiteataja.ee/akt/407012022003?leiaKehtiv" TargetMode="Externa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2" Type="http://schemas.openxmlformats.org/officeDocument/2006/relationships/hyperlink" Target="https://www.riigiteataja.ee/akt/417042018013?leiaKehtiv" TargetMode="External"/><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5.xml.rels><?xml version="1.0" encoding="UTF-8" standalone="yes"?>
<Relationships xmlns="http://schemas.openxmlformats.org/package/2006/relationships"><Relationship Id="rId3" Type="http://schemas.openxmlformats.org/officeDocument/2006/relationships/hyperlink" Target="https://www.riigiteataja.ee/akt/103012023004" TargetMode="External"/><Relationship Id="rId7" Type="http://schemas.openxmlformats.org/officeDocument/2006/relationships/hyperlink" Target="https://www.riigiteataja.ee/akt/13361493?leiaKehtiv" TargetMode="External"/><Relationship Id="rId2" Type="http://schemas.openxmlformats.org/officeDocument/2006/relationships/hyperlink" Target="https://www.riigiteataja.ee/akt/111042025002?leiaKehtiv" TargetMode="External"/><Relationship Id="rId1" Type="http://schemas.openxmlformats.org/officeDocument/2006/relationships/slideLayout" Target="../slideLayouts/slideLayout75.xml"/><Relationship Id="rId6" Type="http://schemas.openxmlformats.org/officeDocument/2006/relationships/hyperlink" Target="https://www.riigiteataja.ee/akt/417042018013?leiaKehtiv" TargetMode="External"/><Relationship Id="rId5" Type="http://schemas.openxmlformats.org/officeDocument/2006/relationships/hyperlink" Target="https://www.riigiteataja.ee/akt/120052025003?leiaKehtiv" TargetMode="External"/><Relationship Id="rId4" Type="http://schemas.openxmlformats.org/officeDocument/2006/relationships/hyperlink" Target="https://www.riigiteataja.ee/akt/109012025005?leiaKehti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riigiteataja.ee/akt/114032025012" TargetMode="External"/><Relationship Id="rId2" Type="http://schemas.openxmlformats.org/officeDocument/2006/relationships/hyperlink" Target="https://www.riigiteataja.ee/akt/106072023031" TargetMode="External"/><Relationship Id="rId1" Type="http://schemas.openxmlformats.org/officeDocument/2006/relationships/slideLayout" Target="../slideLayouts/slideLayout75.xml"/><Relationship Id="rId5" Type="http://schemas.openxmlformats.org/officeDocument/2006/relationships/hyperlink" Target="https://www.riigiteataja.ee/akt/105072025003" TargetMode="External"/><Relationship Id="rId4" Type="http://schemas.openxmlformats.org/officeDocument/2006/relationships/hyperlink" Target="https://www.riigiteataja.ee/akt/131122024044"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riigiteataja.ee/akt/108072025039" TargetMode="External"/><Relationship Id="rId7" Type="http://schemas.openxmlformats.org/officeDocument/2006/relationships/hyperlink" Target="https://www.riigiteataja.ee/akt/105072025003" TargetMode="External"/><Relationship Id="rId2" Type="http://schemas.openxmlformats.org/officeDocument/2006/relationships/hyperlink" Target="https://www.riigiteataja.ee/akt/108072025053" TargetMode="External"/><Relationship Id="rId1" Type="http://schemas.openxmlformats.org/officeDocument/2006/relationships/slideLayout" Target="../slideLayouts/slideLayout75.xml"/><Relationship Id="rId6" Type="http://schemas.openxmlformats.org/officeDocument/2006/relationships/hyperlink" Target="https://www.riigiteataja.ee/akt/108072025036" TargetMode="External"/><Relationship Id="rId5" Type="http://schemas.openxmlformats.org/officeDocument/2006/relationships/hyperlink" Target="https://www.riigiteataja.ee/akt/131122024044" TargetMode="External"/><Relationship Id="rId4" Type="http://schemas.openxmlformats.org/officeDocument/2006/relationships/hyperlink" Target="https://www.riigiteataja.ee/akt/130062024004"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adr.novian.ee/poltsamaa_vald/sari/1962840" TargetMode="External"/><Relationship Id="rId2" Type="http://schemas.openxmlformats.org/officeDocument/2006/relationships/hyperlink" Target="https://www.poltsamaa.ee/eeskirjad-ja-korra" TargetMode="External"/><Relationship Id="rId1" Type="http://schemas.openxmlformats.org/officeDocument/2006/relationships/slideLayout" Target="../slideLayouts/slideLayout75.xml"/><Relationship Id="rId6" Type="http://schemas.openxmlformats.org/officeDocument/2006/relationships/hyperlink" Target="https://adr.novian.ee/poltsamaa_vald/sari/1962241" TargetMode="External"/><Relationship Id="rId5" Type="http://schemas.openxmlformats.org/officeDocument/2006/relationships/hyperlink" Target="https://adr.novian.ee/poltsamaa_vald/sari/1962435" TargetMode="External"/><Relationship Id="rId4" Type="http://schemas.openxmlformats.org/officeDocument/2006/relationships/hyperlink" Target="https://adr.novian.ee/poltsamaa_vald/sari/1962588"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agri.ee/regionaalareng-uhistransport/kohalikud-omavalitsused/finantskorraldus" TargetMode="External"/><Relationship Id="rId2" Type="http://schemas.openxmlformats.org/officeDocument/2006/relationships/notesSlide" Target="../notesSlides/notesSlide1.xml"/><Relationship Id="rId1" Type="http://schemas.openxmlformats.org/officeDocument/2006/relationships/slideLayout" Target="../slideLayouts/slideLayout75.xml"/><Relationship Id="rId4" Type="http://schemas.openxmlformats.org/officeDocument/2006/relationships/hyperlink" Target="https://www.agri.ee/regionaalareng-uhistransport/kohalikud-omavalitsused/finantskorraldu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6F055-BEC2-73B8-49E8-BFEE53BD804F}"/>
            </a:ext>
          </a:extLst>
        </p:cNvPr>
        <p:cNvGrpSpPr/>
        <p:nvPr/>
      </p:nvGrpSpPr>
      <p:grpSpPr>
        <a:xfrm>
          <a:off x="0" y="0"/>
          <a:ext cx="0" cy="0"/>
          <a:chOff x="0" y="0"/>
          <a:chExt cx="0" cy="0"/>
        </a:xfrm>
      </p:grpSpPr>
      <p:pic>
        <p:nvPicPr>
          <p:cNvPr id="12" name="Picture Placeholder 11" descr="A digital balance scale using circles">
            <a:extLst>
              <a:ext uri="{FF2B5EF4-FFF2-40B4-BE49-F238E27FC236}">
                <a16:creationId xmlns:a16="http://schemas.microsoft.com/office/drawing/2014/main" id="{CAE42284-4DCF-B3F0-968F-CDF3A6701738}"/>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3479" b="3479"/>
          <a:stretch>
            <a:fillRect/>
          </a:stretch>
        </p:blipFill>
        <p:spPr/>
      </p:pic>
      <p:sp>
        <p:nvSpPr>
          <p:cNvPr id="42" name="Freeform: Shape 41">
            <a:extLst>
              <a:ext uri="{FF2B5EF4-FFF2-40B4-BE49-F238E27FC236}">
                <a16:creationId xmlns:a16="http://schemas.microsoft.com/office/drawing/2014/main" id="{132DBBBE-C2BB-910C-1B51-BE3C9DC9D5DD}"/>
              </a:ext>
            </a:extLst>
          </p:cNvPr>
          <p:cNvSpPr/>
          <p:nvPr/>
        </p:nvSpPr>
        <p:spPr>
          <a:xfrm>
            <a:off x="0" y="0"/>
            <a:ext cx="12192000" cy="6858000"/>
          </a:xfrm>
          <a:custGeom>
            <a:avLst/>
            <a:gdLst>
              <a:gd name="connsiteX0" fmla="*/ 10244184 w 18288000"/>
              <a:gd name="connsiteY0" fmla="*/ 8746079 h 10287000"/>
              <a:gd name="connsiteX1" fmla="*/ 9974184 w 18288000"/>
              <a:gd name="connsiteY1" fmla="*/ 9016079 h 10287000"/>
              <a:gd name="connsiteX2" fmla="*/ 10244184 w 18288000"/>
              <a:gd name="connsiteY2" fmla="*/ 9286079 h 10287000"/>
              <a:gd name="connsiteX3" fmla="*/ 10616757 w 18288000"/>
              <a:gd name="connsiteY3" fmla="*/ 9286079 h 10287000"/>
              <a:gd name="connsiteX4" fmla="*/ 10886757 w 18288000"/>
              <a:gd name="connsiteY4" fmla="*/ 9016079 h 10287000"/>
              <a:gd name="connsiteX5" fmla="*/ 10616757 w 18288000"/>
              <a:gd name="connsiteY5" fmla="*/ 8746079 h 10287000"/>
              <a:gd name="connsiteX6" fmla="*/ 7916068 w 18288000"/>
              <a:gd name="connsiteY6" fmla="*/ 7111157 h 10287000"/>
              <a:gd name="connsiteX7" fmla="*/ 7646066 w 18288000"/>
              <a:gd name="connsiteY7" fmla="*/ 7381156 h 10287000"/>
              <a:gd name="connsiteX8" fmla="*/ 7916068 w 18288000"/>
              <a:gd name="connsiteY8" fmla="*/ 7651156 h 10287000"/>
              <a:gd name="connsiteX9" fmla="*/ 8288640 w 18288000"/>
              <a:gd name="connsiteY9" fmla="*/ 7651156 h 10287000"/>
              <a:gd name="connsiteX10" fmla="*/ 8558639 w 18288000"/>
              <a:gd name="connsiteY10" fmla="*/ 7381156 h 10287000"/>
              <a:gd name="connsiteX11" fmla="*/ 8288640 w 18288000"/>
              <a:gd name="connsiteY11" fmla="*/ 7111157 h 10287000"/>
              <a:gd name="connsiteX12" fmla="*/ 17857466 w 18288000"/>
              <a:gd name="connsiteY12" fmla="*/ 6599630 h 10287000"/>
              <a:gd name="connsiteX13" fmla="*/ 18288000 w 18288000"/>
              <a:gd name="connsiteY13" fmla="*/ 6599630 h 10287000"/>
              <a:gd name="connsiteX14" fmla="*/ 18288000 w 18288000"/>
              <a:gd name="connsiteY14" fmla="*/ 6601285 h 10287000"/>
              <a:gd name="connsiteX15" fmla="*/ 17856710 w 18288000"/>
              <a:gd name="connsiteY15" fmla="*/ 6601285 h 10287000"/>
              <a:gd name="connsiteX16" fmla="*/ 18166506 w 18288000"/>
              <a:gd name="connsiteY16" fmla="*/ 5474738 h 10287000"/>
              <a:gd name="connsiteX17" fmla="*/ 18288000 w 18288000"/>
              <a:gd name="connsiteY17" fmla="*/ 5474738 h 10287000"/>
              <a:gd name="connsiteX18" fmla="*/ 18288000 w 18288000"/>
              <a:gd name="connsiteY18" fmla="*/ 6059630 h 10287000"/>
              <a:gd name="connsiteX19" fmla="*/ 18046092 w 18288000"/>
              <a:gd name="connsiteY19" fmla="*/ 6059630 h 10287000"/>
              <a:gd name="connsiteX20" fmla="*/ 18152328 w 18288000"/>
              <a:gd name="connsiteY20" fmla="*/ 5588224 h 10287000"/>
              <a:gd name="connsiteX21" fmla="*/ 18219124 w 18288000"/>
              <a:gd name="connsiteY21" fmla="*/ 4929623 h 10287000"/>
              <a:gd name="connsiteX22" fmla="*/ 18288000 w 18288000"/>
              <a:gd name="connsiteY22" fmla="*/ 4929623 h 10287000"/>
              <a:gd name="connsiteX23" fmla="*/ 18288000 w 18288000"/>
              <a:gd name="connsiteY23" fmla="*/ 4934738 h 10287000"/>
              <a:gd name="connsiteX24" fmla="*/ 18218968 w 18288000"/>
              <a:gd name="connsiteY24" fmla="*/ 4934738 h 10287000"/>
              <a:gd name="connsiteX25" fmla="*/ 18217220 w 18288000"/>
              <a:gd name="connsiteY25" fmla="*/ 4384510 h 10287000"/>
              <a:gd name="connsiteX26" fmla="*/ 18288000 w 18288000"/>
              <a:gd name="connsiteY26" fmla="*/ 4384510 h 10287000"/>
              <a:gd name="connsiteX27" fmla="*/ 18288000 w 18288000"/>
              <a:gd name="connsiteY27" fmla="*/ 4389625 h 10287000"/>
              <a:gd name="connsiteX28" fmla="*/ 18217532 w 18288000"/>
              <a:gd name="connsiteY28" fmla="*/ 4389625 h 10287000"/>
              <a:gd name="connsiteX29" fmla="*/ 5999551 w 18288000"/>
              <a:gd name="connsiteY29" fmla="*/ 4361301 h 10287000"/>
              <a:gd name="connsiteX30" fmla="*/ 5729552 w 18288000"/>
              <a:gd name="connsiteY30" fmla="*/ 4631301 h 10287000"/>
              <a:gd name="connsiteX31" fmla="*/ 5999551 w 18288000"/>
              <a:gd name="connsiteY31" fmla="*/ 4901301 h 10287000"/>
              <a:gd name="connsiteX32" fmla="*/ 6228135 w 18288000"/>
              <a:gd name="connsiteY32" fmla="*/ 4901301 h 10287000"/>
              <a:gd name="connsiteX33" fmla="*/ 6498136 w 18288000"/>
              <a:gd name="connsiteY33" fmla="*/ 4631301 h 10287000"/>
              <a:gd name="connsiteX34" fmla="*/ 6228135 w 18288000"/>
              <a:gd name="connsiteY34" fmla="*/ 4361301 h 10287000"/>
              <a:gd name="connsiteX35" fmla="*/ 18163112 w 18288000"/>
              <a:gd name="connsiteY35" fmla="*/ 3839395 h 10287000"/>
              <a:gd name="connsiteX36" fmla="*/ 18288000 w 18288000"/>
              <a:gd name="connsiteY36" fmla="*/ 3839395 h 10287000"/>
              <a:gd name="connsiteX37" fmla="*/ 18288000 w 18288000"/>
              <a:gd name="connsiteY37" fmla="*/ 3844510 h 10287000"/>
              <a:gd name="connsiteX38" fmla="*/ 18163882 w 18288000"/>
              <a:gd name="connsiteY38" fmla="*/ 3844510 h 10287000"/>
              <a:gd name="connsiteX39" fmla="*/ 18057438 w 18288000"/>
              <a:gd name="connsiteY39" fmla="*/ 3294280 h 10287000"/>
              <a:gd name="connsiteX40" fmla="*/ 18288000 w 18288000"/>
              <a:gd name="connsiteY40" fmla="*/ 3294280 h 10287000"/>
              <a:gd name="connsiteX41" fmla="*/ 18288000 w 18288000"/>
              <a:gd name="connsiteY41" fmla="*/ 3299395 h 10287000"/>
              <a:gd name="connsiteX42" fmla="*/ 18058674 w 18288000"/>
              <a:gd name="connsiteY42" fmla="*/ 3299395 h 10287000"/>
              <a:gd name="connsiteX43" fmla="*/ 17899292 w 18288000"/>
              <a:gd name="connsiteY43" fmla="*/ 2749163 h 10287000"/>
              <a:gd name="connsiteX44" fmla="*/ 18288000 w 18288000"/>
              <a:gd name="connsiteY44" fmla="*/ 2749163 h 10287000"/>
              <a:gd name="connsiteX45" fmla="*/ 18288000 w 18288000"/>
              <a:gd name="connsiteY45" fmla="*/ 2754280 h 10287000"/>
              <a:gd name="connsiteX46" fmla="*/ 17901006 w 18288000"/>
              <a:gd name="connsiteY46" fmla="*/ 2754280 h 10287000"/>
              <a:gd name="connsiteX47" fmla="*/ 17686150 w 18288000"/>
              <a:gd name="connsiteY47" fmla="*/ 2204051 h 10287000"/>
              <a:gd name="connsiteX48" fmla="*/ 18288000 w 18288000"/>
              <a:gd name="connsiteY48" fmla="*/ 2204051 h 10287000"/>
              <a:gd name="connsiteX49" fmla="*/ 18288000 w 18288000"/>
              <a:gd name="connsiteY49" fmla="*/ 2209166 h 10287000"/>
              <a:gd name="connsiteX50" fmla="*/ 17688366 w 18288000"/>
              <a:gd name="connsiteY50" fmla="*/ 2209166 h 10287000"/>
              <a:gd name="connsiteX51" fmla="*/ 6720629 w 18288000"/>
              <a:gd name="connsiteY51" fmla="*/ 1635726 h 10287000"/>
              <a:gd name="connsiteX52" fmla="*/ 6450628 w 18288000"/>
              <a:gd name="connsiteY52" fmla="*/ 1905726 h 10287000"/>
              <a:gd name="connsiteX53" fmla="*/ 6720629 w 18288000"/>
              <a:gd name="connsiteY53" fmla="*/ 2175726 h 10287000"/>
              <a:gd name="connsiteX54" fmla="*/ 6949216 w 18288000"/>
              <a:gd name="connsiteY54" fmla="*/ 2175726 h 10287000"/>
              <a:gd name="connsiteX55" fmla="*/ 7219212 w 18288000"/>
              <a:gd name="connsiteY55" fmla="*/ 1905726 h 10287000"/>
              <a:gd name="connsiteX56" fmla="*/ 6949216 w 18288000"/>
              <a:gd name="connsiteY56" fmla="*/ 1635726 h 10287000"/>
              <a:gd name="connsiteX57" fmla="*/ 18288000 w 18288000"/>
              <a:gd name="connsiteY57" fmla="*/ 39423 h 10287000"/>
              <a:gd name="connsiteX58" fmla="*/ 18288000 w 18288000"/>
              <a:gd name="connsiteY58" fmla="*/ 1664051 h 10287000"/>
              <a:gd name="connsiteX59" fmla="*/ 17416408 w 18288000"/>
              <a:gd name="connsiteY59" fmla="*/ 1664051 h 10287000"/>
              <a:gd name="connsiteX60" fmla="*/ 17413652 w 18288000"/>
              <a:gd name="connsiteY60" fmla="*/ 1658936 h 10287000"/>
              <a:gd name="connsiteX61" fmla="*/ 17817372 w 18288000"/>
              <a:gd name="connsiteY61" fmla="*/ 1658936 h 10287000"/>
              <a:gd name="connsiteX62" fmla="*/ 18087372 w 18288000"/>
              <a:gd name="connsiteY62" fmla="*/ 1388936 h 10287000"/>
              <a:gd name="connsiteX63" fmla="*/ 17817372 w 18288000"/>
              <a:gd name="connsiteY63" fmla="*/ 1118936 h 10287000"/>
              <a:gd name="connsiteX64" fmla="*/ 17125628 w 18288000"/>
              <a:gd name="connsiteY64" fmla="*/ 1118936 h 10287000"/>
              <a:gd name="connsiteX65" fmla="*/ 17125628 w 18288000"/>
              <a:gd name="connsiteY65" fmla="*/ 1089147 h 10287000"/>
              <a:gd name="connsiteX66" fmla="*/ 17144716 w 18288000"/>
              <a:gd name="connsiteY66" fmla="*/ 1081652 h 10287000"/>
              <a:gd name="connsiteX67" fmla="*/ 17274712 w 18288000"/>
              <a:gd name="connsiteY67" fmla="*/ 850742 h 10287000"/>
              <a:gd name="connsiteX68" fmla="*/ 17144716 w 18288000"/>
              <a:gd name="connsiteY68" fmla="*/ 619830 h 10287000"/>
              <a:gd name="connsiteX69" fmla="*/ 17125628 w 18288000"/>
              <a:gd name="connsiteY69" fmla="*/ 610351 h 10287000"/>
              <a:gd name="connsiteX70" fmla="*/ 17125628 w 18288000"/>
              <a:gd name="connsiteY70" fmla="*/ 582035 h 10287000"/>
              <a:gd name="connsiteX71" fmla="*/ 17626964 w 18288000"/>
              <a:gd name="connsiteY71" fmla="*/ 582035 h 10287000"/>
              <a:gd name="connsiteX72" fmla="*/ 17896964 w 18288000"/>
              <a:gd name="connsiteY72" fmla="*/ 312035 h 10287000"/>
              <a:gd name="connsiteX73" fmla="*/ 17681380 w 18288000"/>
              <a:gd name="connsiteY73" fmla="*/ 47521 h 10287000"/>
              <a:gd name="connsiteX74" fmla="*/ 17639832 w 18288000"/>
              <a:gd name="connsiteY74" fmla="*/ 43333 h 10287000"/>
              <a:gd name="connsiteX75" fmla="*/ 18249218 w 18288000"/>
              <a:gd name="connsiteY75" fmla="*/ 43333 h 10287000"/>
              <a:gd name="connsiteX76" fmla="*/ 0 w 18288000"/>
              <a:gd name="connsiteY76" fmla="*/ 0 h 10287000"/>
              <a:gd name="connsiteX77" fmla="*/ 8764198 w 18288000"/>
              <a:gd name="connsiteY77" fmla="*/ 0 h 10287000"/>
              <a:gd name="connsiteX78" fmla="*/ 8774225 w 18288000"/>
              <a:gd name="connsiteY78" fmla="*/ 3113 h 10287000"/>
              <a:gd name="connsiteX79" fmla="*/ 8828639 w 18288000"/>
              <a:gd name="connsiteY79" fmla="*/ 8598 h 10287000"/>
              <a:gd name="connsiteX80" fmla="*/ 9329976 w 18288000"/>
              <a:gd name="connsiteY80" fmla="*/ 8598 h 10287000"/>
              <a:gd name="connsiteX81" fmla="*/ 9329976 w 18288000"/>
              <a:gd name="connsiteY81" fmla="*/ 36914 h 10287000"/>
              <a:gd name="connsiteX82" fmla="*/ 9310888 w 18288000"/>
              <a:gd name="connsiteY82" fmla="*/ 46393 h 10287000"/>
              <a:gd name="connsiteX83" fmla="*/ 9180892 w 18288000"/>
              <a:gd name="connsiteY83" fmla="*/ 277305 h 10287000"/>
              <a:gd name="connsiteX84" fmla="*/ 9310888 w 18288000"/>
              <a:gd name="connsiteY84" fmla="*/ 508215 h 10287000"/>
              <a:gd name="connsiteX85" fmla="*/ 9329976 w 18288000"/>
              <a:gd name="connsiteY85" fmla="*/ 515710 h 10287000"/>
              <a:gd name="connsiteX86" fmla="*/ 9329976 w 18288000"/>
              <a:gd name="connsiteY86" fmla="*/ 545499 h 10287000"/>
              <a:gd name="connsiteX87" fmla="*/ 8638232 w 18288000"/>
              <a:gd name="connsiteY87" fmla="*/ 545499 h 10287000"/>
              <a:gd name="connsiteX88" fmla="*/ 8368234 w 18288000"/>
              <a:gd name="connsiteY88" fmla="*/ 815499 h 10287000"/>
              <a:gd name="connsiteX89" fmla="*/ 8533137 w 18288000"/>
              <a:gd name="connsiteY89" fmla="*/ 1064281 h 10287000"/>
              <a:gd name="connsiteX90" fmla="*/ 8542736 w 18288000"/>
              <a:gd name="connsiteY90" fmla="*/ 1067261 h 10287000"/>
              <a:gd name="connsiteX91" fmla="*/ 8542736 w 18288000"/>
              <a:gd name="connsiteY91" fmla="*/ 1090614 h 10287000"/>
              <a:gd name="connsiteX92" fmla="*/ 7596088 w 18288000"/>
              <a:gd name="connsiteY92" fmla="*/ 1090614 h 10287000"/>
              <a:gd name="connsiteX93" fmla="*/ 7326086 w 18288000"/>
              <a:gd name="connsiteY93" fmla="*/ 1360614 h 10287000"/>
              <a:gd name="connsiteX94" fmla="*/ 7596088 w 18288000"/>
              <a:gd name="connsiteY94" fmla="*/ 1630614 h 10287000"/>
              <a:gd name="connsiteX95" fmla="*/ 8074616 w 18288000"/>
              <a:gd name="connsiteY95" fmla="*/ 1630614 h 10287000"/>
              <a:gd name="connsiteX96" fmla="*/ 8074616 w 18288000"/>
              <a:gd name="connsiteY96" fmla="*/ 1640018 h 10287000"/>
              <a:gd name="connsiteX97" fmla="*/ 8062746 w 18288000"/>
              <a:gd name="connsiteY97" fmla="*/ 1641215 h 10287000"/>
              <a:gd name="connsiteX98" fmla="*/ 7847163 w 18288000"/>
              <a:gd name="connsiteY98" fmla="*/ 1905728 h 10287000"/>
              <a:gd name="connsiteX99" fmla="*/ 8062746 w 18288000"/>
              <a:gd name="connsiteY99" fmla="*/ 2170241 h 10287000"/>
              <a:gd name="connsiteX100" fmla="*/ 8074616 w 18288000"/>
              <a:gd name="connsiteY100" fmla="*/ 2171438 h 10287000"/>
              <a:gd name="connsiteX101" fmla="*/ 8074616 w 18288000"/>
              <a:gd name="connsiteY101" fmla="*/ 2180843 h 10287000"/>
              <a:gd name="connsiteX102" fmla="*/ 7095184 w 18288000"/>
              <a:gd name="connsiteY102" fmla="*/ 2180843 h 10287000"/>
              <a:gd name="connsiteX103" fmla="*/ 6825183 w 18288000"/>
              <a:gd name="connsiteY103" fmla="*/ 2450844 h 10287000"/>
              <a:gd name="connsiteX104" fmla="*/ 6990089 w 18288000"/>
              <a:gd name="connsiteY104" fmla="*/ 2699625 h 10287000"/>
              <a:gd name="connsiteX105" fmla="*/ 7039401 w 18288000"/>
              <a:gd name="connsiteY105" fmla="*/ 2714933 h 10287000"/>
              <a:gd name="connsiteX106" fmla="*/ 7039401 w 18288000"/>
              <a:gd name="connsiteY106" fmla="*/ 2725958 h 10287000"/>
              <a:gd name="connsiteX107" fmla="*/ 6073207 w 18288000"/>
              <a:gd name="connsiteY107" fmla="*/ 2725958 h 10287000"/>
              <a:gd name="connsiteX108" fmla="*/ 5803205 w 18288000"/>
              <a:gd name="connsiteY108" fmla="*/ 2995958 h 10287000"/>
              <a:gd name="connsiteX109" fmla="*/ 6073207 w 18288000"/>
              <a:gd name="connsiteY109" fmla="*/ 3265958 h 10287000"/>
              <a:gd name="connsiteX110" fmla="*/ 7039401 w 18288000"/>
              <a:gd name="connsiteY110" fmla="*/ 3265958 h 10287000"/>
              <a:gd name="connsiteX111" fmla="*/ 7039401 w 18288000"/>
              <a:gd name="connsiteY111" fmla="*/ 3287420 h 10287000"/>
              <a:gd name="connsiteX112" fmla="*/ 7023707 w 18288000"/>
              <a:gd name="connsiteY112" fmla="*/ 3292291 h 10287000"/>
              <a:gd name="connsiteX113" fmla="*/ 6858804 w 18288000"/>
              <a:gd name="connsiteY113" fmla="*/ 3541073 h 10287000"/>
              <a:gd name="connsiteX114" fmla="*/ 7128803 w 18288000"/>
              <a:gd name="connsiteY114" fmla="*/ 3811073 h 10287000"/>
              <a:gd name="connsiteX115" fmla="*/ 7322948 w 18288000"/>
              <a:gd name="connsiteY115" fmla="*/ 3811073 h 10287000"/>
              <a:gd name="connsiteX116" fmla="*/ 7322948 w 18288000"/>
              <a:gd name="connsiteY116" fmla="*/ 3856909 h 10287000"/>
              <a:gd name="connsiteX117" fmla="*/ 7313016 w 18288000"/>
              <a:gd name="connsiteY117" fmla="*/ 3862300 h 10287000"/>
              <a:gd name="connsiteX118" fmla="*/ 7193976 w 18288000"/>
              <a:gd name="connsiteY118" fmla="*/ 4086188 h 10287000"/>
              <a:gd name="connsiteX119" fmla="*/ 7313016 w 18288000"/>
              <a:gd name="connsiteY119" fmla="*/ 4310075 h 10287000"/>
              <a:gd name="connsiteX120" fmla="*/ 7322948 w 18288000"/>
              <a:gd name="connsiteY120" fmla="*/ 4315466 h 10287000"/>
              <a:gd name="connsiteX121" fmla="*/ 7322948 w 18288000"/>
              <a:gd name="connsiteY121" fmla="*/ 4361301 h 10287000"/>
              <a:gd name="connsiteX122" fmla="*/ 6911642 w 18288000"/>
              <a:gd name="connsiteY122" fmla="*/ 4361301 h 10287000"/>
              <a:gd name="connsiteX123" fmla="*/ 6641641 w 18288000"/>
              <a:gd name="connsiteY123" fmla="*/ 4631301 h 10287000"/>
              <a:gd name="connsiteX124" fmla="*/ 6911642 w 18288000"/>
              <a:gd name="connsiteY124" fmla="*/ 4901301 h 10287000"/>
              <a:gd name="connsiteX125" fmla="*/ 7497020 w 18288000"/>
              <a:gd name="connsiteY125" fmla="*/ 4901301 h 10287000"/>
              <a:gd name="connsiteX126" fmla="*/ 7475152 w 18288000"/>
              <a:gd name="connsiteY126" fmla="*/ 4903506 h 10287000"/>
              <a:gd name="connsiteX127" fmla="*/ 7237711 w 18288000"/>
              <a:gd name="connsiteY127" fmla="*/ 5194837 h 10287000"/>
              <a:gd name="connsiteX128" fmla="*/ 7475152 w 18288000"/>
              <a:gd name="connsiteY128" fmla="*/ 5486169 h 10287000"/>
              <a:gd name="connsiteX129" fmla="*/ 7475396 w 18288000"/>
              <a:gd name="connsiteY129" fmla="*/ 5486193 h 10287000"/>
              <a:gd name="connsiteX130" fmla="*/ 7307327 w 18288000"/>
              <a:gd name="connsiteY130" fmla="*/ 5486193 h 10287000"/>
              <a:gd name="connsiteX131" fmla="*/ 7037325 w 18288000"/>
              <a:gd name="connsiteY131" fmla="*/ 5756193 h 10287000"/>
              <a:gd name="connsiteX132" fmla="*/ 7307327 w 18288000"/>
              <a:gd name="connsiteY132" fmla="*/ 6026193 h 10287000"/>
              <a:gd name="connsiteX133" fmla="*/ 7318375 w 18288000"/>
              <a:gd name="connsiteY133" fmla="*/ 6026193 h 10287000"/>
              <a:gd name="connsiteX134" fmla="*/ 7318375 w 18288000"/>
              <a:gd name="connsiteY134" fmla="*/ 6027848 h 10287000"/>
              <a:gd name="connsiteX135" fmla="*/ 6408381 w 18288000"/>
              <a:gd name="connsiteY135" fmla="*/ 6027848 h 10287000"/>
              <a:gd name="connsiteX136" fmla="*/ 6138377 w 18288000"/>
              <a:gd name="connsiteY136" fmla="*/ 6297848 h 10287000"/>
              <a:gd name="connsiteX137" fmla="*/ 6408381 w 18288000"/>
              <a:gd name="connsiteY137" fmla="*/ 6567848 h 10287000"/>
              <a:gd name="connsiteX138" fmla="*/ 8870297 w 18288000"/>
              <a:gd name="connsiteY138" fmla="*/ 6567848 h 10287000"/>
              <a:gd name="connsiteX139" fmla="*/ 8871286 w 18288000"/>
              <a:gd name="connsiteY139" fmla="*/ 6569502 h 10287000"/>
              <a:gd name="connsiteX140" fmla="*/ 8638232 w 18288000"/>
              <a:gd name="connsiteY140" fmla="*/ 6569502 h 10287000"/>
              <a:gd name="connsiteX141" fmla="*/ 8368234 w 18288000"/>
              <a:gd name="connsiteY141" fmla="*/ 6839502 h 10287000"/>
              <a:gd name="connsiteX142" fmla="*/ 8638232 w 18288000"/>
              <a:gd name="connsiteY142" fmla="*/ 7109502 h 10287000"/>
              <a:gd name="connsiteX143" fmla="*/ 9244996 w 18288000"/>
              <a:gd name="connsiteY143" fmla="*/ 7109502 h 10287000"/>
              <a:gd name="connsiteX144" fmla="*/ 9246258 w 18288000"/>
              <a:gd name="connsiteY144" fmla="*/ 7111157 h 10287000"/>
              <a:gd name="connsiteX145" fmla="*/ 9012182 w 18288000"/>
              <a:gd name="connsiteY145" fmla="*/ 7111157 h 10287000"/>
              <a:gd name="connsiteX146" fmla="*/ 8742182 w 18288000"/>
              <a:gd name="connsiteY146" fmla="*/ 7381156 h 10287000"/>
              <a:gd name="connsiteX147" fmla="*/ 9012182 w 18288000"/>
              <a:gd name="connsiteY147" fmla="*/ 7651156 h 10287000"/>
              <a:gd name="connsiteX148" fmla="*/ 9787950 w 18288000"/>
              <a:gd name="connsiteY148" fmla="*/ 7651156 h 10287000"/>
              <a:gd name="connsiteX149" fmla="*/ 9789989 w 18288000"/>
              <a:gd name="connsiteY149" fmla="*/ 7652811 h 10287000"/>
              <a:gd name="connsiteX150" fmla="*/ 9369905 w 18288000"/>
              <a:gd name="connsiteY150" fmla="*/ 7652811 h 10287000"/>
              <a:gd name="connsiteX151" fmla="*/ 9099905 w 18288000"/>
              <a:gd name="connsiteY151" fmla="*/ 7922811 h 10287000"/>
              <a:gd name="connsiteX152" fmla="*/ 9369905 w 18288000"/>
              <a:gd name="connsiteY152" fmla="*/ 8192811 h 10287000"/>
              <a:gd name="connsiteX153" fmla="*/ 10001360 w 18288000"/>
              <a:gd name="connsiteY153" fmla="*/ 8192811 h 10287000"/>
              <a:gd name="connsiteX154" fmla="*/ 9929062 w 18288000"/>
              <a:gd name="connsiteY154" fmla="*/ 8207408 h 10287000"/>
              <a:gd name="connsiteX155" fmla="*/ 9764158 w 18288000"/>
              <a:gd name="connsiteY155" fmla="*/ 8456190 h 10287000"/>
              <a:gd name="connsiteX156" fmla="*/ 10034158 w 18288000"/>
              <a:gd name="connsiteY156" fmla="*/ 8726190 h 10287000"/>
              <a:gd name="connsiteX157" fmla="*/ 10800374 w 18288000"/>
              <a:gd name="connsiteY157" fmla="*/ 8726190 h 10287000"/>
              <a:gd name="connsiteX158" fmla="*/ 10804019 w 18288000"/>
              <a:gd name="connsiteY158" fmla="*/ 8728169 h 10287000"/>
              <a:gd name="connsiteX159" fmla="*/ 10909116 w 18288000"/>
              <a:gd name="connsiteY159" fmla="*/ 8749387 h 10287000"/>
              <a:gd name="connsiteX160" fmla="*/ 11573053 w 18288000"/>
              <a:gd name="connsiteY160" fmla="*/ 8749387 h 10287000"/>
              <a:gd name="connsiteX161" fmla="*/ 11526544 w 18288000"/>
              <a:gd name="connsiteY161" fmla="*/ 8777605 h 10287000"/>
              <a:gd name="connsiteX162" fmla="*/ 11502236 w 18288000"/>
              <a:gd name="connsiteY162" fmla="*/ 8804357 h 10287000"/>
              <a:gd name="connsiteX163" fmla="*/ 11499689 w 18288000"/>
              <a:gd name="connsiteY163" fmla="*/ 8805739 h 10287000"/>
              <a:gd name="connsiteX164" fmla="*/ 11380649 w 18288000"/>
              <a:gd name="connsiteY164" fmla="*/ 9029627 h 10287000"/>
              <a:gd name="connsiteX165" fmla="*/ 11650649 w 18288000"/>
              <a:gd name="connsiteY165" fmla="*/ 9299627 h 10287000"/>
              <a:gd name="connsiteX166" fmla="*/ 12043679 w 18288000"/>
              <a:gd name="connsiteY166" fmla="*/ 9299627 h 10287000"/>
              <a:gd name="connsiteX167" fmla="*/ 11989305 w 18288000"/>
              <a:gd name="connsiteY167" fmla="*/ 9310605 h 10287000"/>
              <a:gd name="connsiteX168" fmla="*/ 11824401 w 18288000"/>
              <a:gd name="connsiteY168" fmla="*/ 9559387 h 10287000"/>
              <a:gd name="connsiteX169" fmla="*/ 12039987 w 18288000"/>
              <a:gd name="connsiteY169" fmla="*/ 9823901 h 10287000"/>
              <a:gd name="connsiteX170" fmla="*/ 12080875 w 18288000"/>
              <a:gd name="connsiteY170" fmla="*/ 9828023 h 10287000"/>
              <a:gd name="connsiteX171" fmla="*/ 14770840 w 18288000"/>
              <a:gd name="connsiteY171" fmla="*/ 9828023 h 10287000"/>
              <a:gd name="connsiteX172" fmla="*/ 14811729 w 18288000"/>
              <a:gd name="connsiteY172" fmla="*/ 9823901 h 10287000"/>
              <a:gd name="connsiteX173" fmla="*/ 15027315 w 18288000"/>
              <a:gd name="connsiteY173" fmla="*/ 9559387 h 10287000"/>
              <a:gd name="connsiteX174" fmla="*/ 14862411 w 18288000"/>
              <a:gd name="connsiteY174" fmla="*/ 9310605 h 10287000"/>
              <a:gd name="connsiteX175" fmla="*/ 14808034 w 18288000"/>
              <a:gd name="connsiteY175" fmla="*/ 9299627 h 10287000"/>
              <a:gd name="connsiteX176" fmla="*/ 16421446 w 18288000"/>
              <a:gd name="connsiteY176" fmla="*/ 9299627 h 10287000"/>
              <a:gd name="connsiteX177" fmla="*/ 16691446 w 18288000"/>
              <a:gd name="connsiteY177" fmla="*/ 9029627 h 10287000"/>
              <a:gd name="connsiteX178" fmla="*/ 16526542 w 18288000"/>
              <a:gd name="connsiteY178" fmla="*/ 8780845 h 10287000"/>
              <a:gd name="connsiteX179" fmla="*/ 16454244 w 18288000"/>
              <a:gd name="connsiteY179" fmla="*/ 8766248 h 10287000"/>
              <a:gd name="connsiteX180" fmla="*/ 17085700 w 18288000"/>
              <a:gd name="connsiteY180" fmla="*/ 8766248 h 10287000"/>
              <a:gd name="connsiteX181" fmla="*/ 17355700 w 18288000"/>
              <a:gd name="connsiteY181" fmla="*/ 8496248 h 10287000"/>
              <a:gd name="connsiteX182" fmla="*/ 17085700 w 18288000"/>
              <a:gd name="connsiteY182" fmla="*/ 8226248 h 10287000"/>
              <a:gd name="connsiteX183" fmla="*/ 16665615 w 18288000"/>
              <a:gd name="connsiteY183" fmla="*/ 8226248 h 10287000"/>
              <a:gd name="connsiteX184" fmla="*/ 16667654 w 18288000"/>
              <a:gd name="connsiteY184" fmla="*/ 8224593 h 10287000"/>
              <a:gd name="connsiteX185" fmla="*/ 17443422 w 18288000"/>
              <a:gd name="connsiteY185" fmla="*/ 8224593 h 10287000"/>
              <a:gd name="connsiteX186" fmla="*/ 17713422 w 18288000"/>
              <a:gd name="connsiteY186" fmla="*/ 7954593 h 10287000"/>
              <a:gd name="connsiteX187" fmla="*/ 17443422 w 18288000"/>
              <a:gd name="connsiteY187" fmla="*/ 7684594 h 10287000"/>
              <a:gd name="connsiteX188" fmla="*/ 17209346 w 18288000"/>
              <a:gd name="connsiteY188" fmla="*/ 7684594 h 10287000"/>
              <a:gd name="connsiteX189" fmla="*/ 17210608 w 18288000"/>
              <a:gd name="connsiteY189" fmla="*/ 7682939 h 10287000"/>
              <a:gd name="connsiteX190" fmla="*/ 17817372 w 18288000"/>
              <a:gd name="connsiteY190" fmla="*/ 7682939 h 10287000"/>
              <a:gd name="connsiteX191" fmla="*/ 18087372 w 18288000"/>
              <a:gd name="connsiteY191" fmla="*/ 7412939 h 10287000"/>
              <a:gd name="connsiteX192" fmla="*/ 17817372 w 18288000"/>
              <a:gd name="connsiteY192" fmla="*/ 7142939 h 10287000"/>
              <a:gd name="connsiteX193" fmla="*/ 17584318 w 18288000"/>
              <a:gd name="connsiteY193" fmla="*/ 7142939 h 10287000"/>
              <a:gd name="connsiteX194" fmla="*/ 17585308 w 18288000"/>
              <a:gd name="connsiteY194" fmla="*/ 7141285 h 10287000"/>
              <a:gd name="connsiteX195" fmla="*/ 18288000 w 18288000"/>
              <a:gd name="connsiteY195" fmla="*/ 7141285 h 10287000"/>
              <a:gd name="connsiteX196" fmla="*/ 18288000 w 18288000"/>
              <a:gd name="connsiteY196" fmla="*/ 7684594 h 10287000"/>
              <a:gd name="connsiteX197" fmla="*/ 18166964 w 18288000"/>
              <a:gd name="connsiteY197" fmla="*/ 7684594 h 10287000"/>
              <a:gd name="connsiteX198" fmla="*/ 17896964 w 18288000"/>
              <a:gd name="connsiteY198" fmla="*/ 7954593 h 10287000"/>
              <a:gd name="connsiteX199" fmla="*/ 18166964 w 18288000"/>
              <a:gd name="connsiteY199" fmla="*/ 8224593 h 10287000"/>
              <a:gd name="connsiteX200" fmla="*/ 18288000 w 18288000"/>
              <a:gd name="connsiteY200" fmla="*/ 8224593 h 10287000"/>
              <a:gd name="connsiteX201" fmla="*/ 18288000 w 18288000"/>
              <a:gd name="connsiteY201" fmla="*/ 10287000 h 10287000"/>
              <a:gd name="connsiteX202" fmla="*/ 0 w 18288000"/>
              <a:gd name="connsiteY202"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8288000" h="10287000">
                <a:moveTo>
                  <a:pt x="10244184" y="8746079"/>
                </a:moveTo>
                <a:cubicBezTo>
                  <a:pt x="10095066" y="8746079"/>
                  <a:pt x="9974184" y="8866963"/>
                  <a:pt x="9974184" y="9016079"/>
                </a:cubicBezTo>
                <a:cubicBezTo>
                  <a:pt x="9974184" y="9165195"/>
                  <a:pt x="10095066" y="9286079"/>
                  <a:pt x="10244184" y="9286079"/>
                </a:cubicBezTo>
                <a:lnTo>
                  <a:pt x="10616757" y="9286079"/>
                </a:lnTo>
                <a:cubicBezTo>
                  <a:pt x="10765875" y="9286079"/>
                  <a:pt x="10886757" y="9165195"/>
                  <a:pt x="10886757" y="9016079"/>
                </a:cubicBezTo>
                <a:cubicBezTo>
                  <a:pt x="10886757" y="8866963"/>
                  <a:pt x="10765875" y="8746079"/>
                  <a:pt x="10616757" y="8746079"/>
                </a:cubicBezTo>
                <a:close/>
                <a:moveTo>
                  <a:pt x="7916068" y="7111157"/>
                </a:moveTo>
                <a:cubicBezTo>
                  <a:pt x="7766950" y="7111157"/>
                  <a:pt x="7646066" y="7232040"/>
                  <a:pt x="7646066" y="7381156"/>
                </a:cubicBezTo>
                <a:cubicBezTo>
                  <a:pt x="7646066" y="7530273"/>
                  <a:pt x="7766950" y="7651156"/>
                  <a:pt x="7916068" y="7651156"/>
                </a:cubicBezTo>
                <a:lnTo>
                  <a:pt x="8288640" y="7651156"/>
                </a:lnTo>
                <a:cubicBezTo>
                  <a:pt x="8437756" y="7651156"/>
                  <a:pt x="8558639" y="7530273"/>
                  <a:pt x="8558639" y="7381156"/>
                </a:cubicBezTo>
                <a:cubicBezTo>
                  <a:pt x="8558639" y="7232040"/>
                  <a:pt x="8437756" y="7111157"/>
                  <a:pt x="8288640" y="7111157"/>
                </a:cubicBezTo>
                <a:close/>
                <a:moveTo>
                  <a:pt x="17857466" y="6599630"/>
                </a:moveTo>
                <a:lnTo>
                  <a:pt x="18288000" y="6599630"/>
                </a:lnTo>
                <a:lnTo>
                  <a:pt x="18288000" y="6601285"/>
                </a:lnTo>
                <a:lnTo>
                  <a:pt x="17856710" y="6601285"/>
                </a:lnTo>
                <a:close/>
                <a:moveTo>
                  <a:pt x="18166506" y="5474738"/>
                </a:moveTo>
                <a:lnTo>
                  <a:pt x="18288000" y="5474738"/>
                </a:lnTo>
                <a:lnTo>
                  <a:pt x="18288000" y="6059630"/>
                </a:lnTo>
                <a:lnTo>
                  <a:pt x="18046092" y="6059630"/>
                </a:lnTo>
                <a:lnTo>
                  <a:pt x="18152328" y="5588224"/>
                </a:lnTo>
                <a:close/>
                <a:moveTo>
                  <a:pt x="18219124" y="4929623"/>
                </a:moveTo>
                <a:lnTo>
                  <a:pt x="18288000" y="4929623"/>
                </a:lnTo>
                <a:lnTo>
                  <a:pt x="18288000" y="4934738"/>
                </a:lnTo>
                <a:lnTo>
                  <a:pt x="18218968" y="4934738"/>
                </a:lnTo>
                <a:close/>
                <a:moveTo>
                  <a:pt x="18217220" y="4384510"/>
                </a:moveTo>
                <a:lnTo>
                  <a:pt x="18288000" y="4384510"/>
                </a:lnTo>
                <a:lnTo>
                  <a:pt x="18288000" y="4389625"/>
                </a:lnTo>
                <a:lnTo>
                  <a:pt x="18217532" y="4389625"/>
                </a:lnTo>
                <a:close/>
                <a:moveTo>
                  <a:pt x="5999551" y="4361301"/>
                </a:moveTo>
                <a:cubicBezTo>
                  <a:pt x="5850435" y="4361301"/>
                  <a:pt x="5729552" y="4482185"/>
                  <a:pt x="5729552" y="4631301"/>
                </a:cubicBezTo>
                <a:cubicBezTo>
                  <a:pt x="5729552" y="4780418"/>
                  <a:pt x="5850435" y="4901301"/>
                  <a:pt x="5999551" y="4901301"/>
                </a:cubicBezTo>
                <a:lnTo>
                  <a:pt x="6228135" y="4901301"/>
                </a:lnTo>
                <a:cubicBezTo>
                  <a:pt x="6377253" y="4901301"/>
                  <a:pt x="6498136" y="4780418"/>
                  <a:pt x="6498136" y="4631301"/>
                </a:cubicBezTo>
                <a:cubicBezTo>
                  <a:pt x="6498136" y="4482185"/>
                  <a:pt x="6377253" y="4361301"/>
                  <a:pt x="6228135" y="4361301"/>
                </a:cubicBezTo>
                <a:close/>
                <a:moveTo>
                  <a:pt x="18163112" y="3839395"/>
                </a:moveTo>
                <a:lnTo>
                  <a:pt x="18288000" y="3839395"/>
                </a:lnTo>
                <a:lnTo>
                  <a:pt x="18288000" y="3844510"/>
                </a:lnTo>
                <a:lnTo>
                  <a:pt x="18163882" y="3844510"/>
                </a:lnTo>
                <a:close/>
                <a:moveTo>
                  <a:pt x="18057438" y="3294280"/>
                </a:moveTo>
                <a:lnTo>
                  <a:pt x="18288000" y="3294280"/>
                </a:lnTo>
                <a:lnTo>
                  <a:pt x="18288000" y="3299395"/>
                </a:lnTo>
                <a:lnTo>
                  <a:pt x="18058674" y="3299395"/>
                </a:lnTo>
                <a:close/>
                <a:moveTo>
                  <a:pt x="17899292" y="2749163"/>
                </a:moveTo>
                <a:lnTo>
                  <a:pt x="18288000" y="2749163"/>
                </a:lnTo>
                <a:lnTo>
                  <a:pt x="18288000" y="2754280"/>
                </a:lnTo>
                <a:lnTo>
                  <a:pt x="17901006" y="2754280"/>
                </a:lnTo>
                <a:close/>
                <a:moveTo>
                  <a:pt x="17686150" y="2204051"/>
                </a:moveTo>
                <a:lnTo>
                  <a:pt x="18288000" y="2204051"/>
                </a:lnTo>
                <a:lnTo>
                  <a:pt x="18288000" y="2209166"/>
                </a:lnTo>
                <a:lnTo>
                  <a:pt x="17688366" y="2209166"/>
                </a:lnTo>
                <a:close/>
                <a:moveTo>
                  <a:pt x="6720629" y="1635726"/>
                </a:moveTo>
                <a:cubicBezTo>
                  <a:pt x="6571511" y="1635726"/>
                  <a:pt x="6450628" y="1756610"/>
                  <a:pt x="6450628" y="1905726"/>
                </a:cubicBezTo>
                <a:cubicBezTo>
                  <a:pt x="6450628" y="2054843"/>
                  <a:pt x="6571511" y="2175726"/>
                  <a:pt x="6720629" y="2175726"/>
                </a:cubicBezTo>
                <a:lnTo>
                  <a:pt x="6949216" y="2175726"/>
                </a:lnTo>
                <a:cubicBezTo>
                  <a:pt x="7098331" y="2175726"/>
                  <a:pt x="7219212" y="2054843"/>
                  <a:pt x="7219212" y="1905726"/>
                </a:cubicBezTo>
                <a:cubicBezTo>
                  <a:pt x="7219212" y="1756610"/>
                  <a:pt x="7098331" y="1635726"/>
                  <a:pt x="6949216" y="1635726"/>
                </a:cubicBezTo>
                <a:close/>
                <a:moveTo>
                  <a:pt x="18288000" y="39423"/>
                </a:moveTo>
                <a:lnTo>
                  <a:pt x="18288000" y="1664051"/>
                </a:lnTo>
                <a:lnTo>
                  <a:pt x="17416408" y="1664051"/>
                </a:lnTo>
                <a:lnTo>
                  <a:pt x="17413652" y="1658936"/>
                </a:lnTo>
                <a:lnTo>
                  <a:pt x="17817372" y="1658936"/>
                </a:lnTo>
                <a:cubicBezTo>
                  <a:pt x="17966488" y="1658936"/>
                  <a:pt x="18087372" y="1538053"/>
                  <a:pt x="18087372" y="1388936"/>
                </a:cubicBezTo>
                <a:cubicBezTo>
                  <a:pt x="18087372" y="1239820"/>
                  <a:pt x="17966488" y="1118936"/>
                  <a:pt x="17817372" y="1118936"/>
                </a:cubicBezTo>
                <a:lnTo>
                  <a:pt x="17125628" y="1118936"/>
                </a:lnTo>
                <a:lnTo>
                  <a:pt x="17125628" y="1089147"/>
                </a:lnTo>
                <a:lnTo>
                  <a:pt x="17144716" y="1081652"/>
                </a:lnTo>
                <a:cubicBezTo>
                  <a:pt x="17222652" y="1034297"/>
                  <a:pt x="17274712" y="948599"/>
                  <a:pt x="17274712" y="850742"/>
                </a:cubicBezTo>
                <a:cubicBezTo>
                  <a:pt x="17274712" y="752884"/>
                  <a:pt x="17222652" y="667185"/>
                  <a:pt x="17144716" y="619830"/>
                </a:cubicBezTo>
                <a:lnTo>
                  <a:pt x="17125628" y="610351"/>
                </a:lnTo>
                <a:lnTo>
                  <a:pt x="17125628" y="582035"/>
                </a:lnTo>
                <a:lnTo>
                  <a:pt x="17626964" y="582035"/>
                </a:lnTo>
                <a:cubicBezTo>
                  <a:pt x="17776082" y="582035"/>
                  <a:pt x="17896964" y="461152"/>
                  <a:pt x="17896964" y="312035"/>
                </a:cubicBezTo>
                <a:cubicBezTo>
                  <a:pt x="17896964" y="181558"/>
                  <a:pt x="17804414" y="72697"/>
                  <a:pt x="17681380" y="47521"/>
                </a:cubicBezTo>
                <a:lnTo>
                  <a:pt x="17639832" y="43333"/>
                </a:lnTo>
                <a:lnTo>
                  <a:pt x="18249218" y="43333"/>
                </a:lnTo>
                <a:close/>
                <a:moveTo>
                  <a:pt x="0" y="0"/>
                </a:moveTo>
                <a:lnTo>
                  <a:pt x="8764198" y="0"/>
                </a:lnTo>
                <a:lnTo>
                  <a:pt x="8774225" y="3113"/>
                </a:lnTo>
                <a:cubicBezTo>
                  <a:pt x="8791801" y="6709"/>
                  <a:pt x="8810000" y="8598"/>
                  <a:pt x="8828639" y="8598"/>
                </a:cubicBezTo>
                <a:lnTo>
                  <a:pt x="9329976" y="8598"/>
                </a:lnTo>
                <a:lnTo>
                  <a:pt x="9329976" y="36914"/>
                </a:lnTo>
                <a:lnTo>
                  <a:pt x="9310888" y="46393"/>
                </a:lnTo>
                <a:cubicBezTo>
                  <a:pt x="9232952" y="93749"/>
                  <a:pt x="9180892" y="179447"/>
                  <a:pt x="9180892" y="277305"/>
                </a:cubicBezTo>
                <a:cubicBezTo>
                  <a:pt x="9180892" y="375162"/>
                  <a:pt x="9232952" y="460860"/>
                  <a:pt x="9310888" y="508215"/>
                </a:cubicBezTo>
                <a:lnTo>
                  <a:pt x="9329976" y="515710"/>
                </a:lnTo>
                <a:lnTo>
                  <a:pt x="9329976" y="545499"/>
                </a:lnTo>
                <a:lnTo>
                  <a:pt x="8638232" y="545499"/>
                </a:lnTo>
                <a:cubicBezTo>
                  <a:pt x="8489116" y="545499"/>
                  <a:pt x="8368234" y="666383"/>
                  <a:pt x="8368234" y="815499"/>
                </a:cubicBezTo>
                <a:cubicBezTo>
                  <a:pt x="8368234" y="927337"/>
                  <a:pt x="8436230" y="1023293"/>
                  <a:pt x="8533137" y="1064281"/>
                </a:cubicBezTo>
                <a:lnTo>
                  <a:pt x="8542736" y="1067261"/>
                </a:lnTo>
                <a:lnTo>
                  <a:pt x="8542736" y="1090614"/>
                </a:lnTo>
                <a:lnTo>
                  <a:pt x="7596088" y="1090614"/>
                </a:lnTo>
                <a:cubicBezTo>
                  <a:pt x="7446970" y="1090614"/>
                  <a:pt x="7326086" y="1211498"/>
                  <a:pt x="7326086" y="1360614"/>
                </a:cubicBezTo>
                <a:cubicBezTo>
                  <a:pt x="7326086" y="1509731"/>
                  <a:pt x="7446970" y="1630614"/>
                  <a:pt x="7596088" y="1630614"/>
                </a:cubicBezTo>
                <a:lnTo>
                  <a:pt x="8074616" y="1630614"/>
                </a:lnTo>
                <a:lnTo>
                  <a:pt x="8074616" y="1640018"/>
                </a:lnTo>
                <a:lnTo>
                  <a:pt x="8062746" y="1641215"/>
                </a:lnTo>
                <a:cubicBezTo>
                  <a:pt x="7939714" y="1666391"/>
                  <a:pt x="7847163" y="1775253"/>
                  <a:pt x="7847163" y="1905728"/>
                </a:cubicBezTo>
                <a:cubicBezTo>
                  <a:pt x="7847163" y="2036206"/>
                  <a:pt x="7939714" y="2145065"/>
                  <a:pt x="8062746" y="2170241"/>
                </a:cubicBezTo>
                <a:lnTo>
                  <a:pt x="8074616" y="2171438"/>
                </a:lnTo>
                <a:lnTo>
                  <a:pt x="8074616" y="2180843"/>
                </a:lnTo>
                <a:lnTo>
                  <a:pt x="7095184" y="2180843"/>
                </a:lnTo>
                <a:cubicBezTo>
                  <a:pt x="6946069" y="2180843"/>
                  <a:pt x="6825183" y="2301726"/>
                  <a:pt x="6825183" y="2450844"/>
                </a:cubicBezTo>
                <a:cubicBezTo>
                  <a:pt x="6825183" y="2562681"/>
                  <a:pt x="6893182" y="2658637"/>
                  <a:pt x="6990089" y="2699625"/>
                </a:cubicBezTo>
                <a:lnTo>
                  <a:pt x="7039401" y="2714933"/>
                </a:lnTo>
                <a:lnTo>
                  <a:pt x="7039401" y="2725958"/>
                </a:lnTo>
                <a:lnTo>
                  <a:pt x="6073207" y="2725958"/>
                </a:lnTo>
                <a:cubicBezTo>
                  <a:pt x="5924094" y="2725958"/>
                  <a:pt x="5803205" y="2846841"/>
                  <a:pt x="5803205" y="2995958"/>
                </a:cubicBezTo>
                <a:cubicBezTo>
                  <a:pt x="5803205" y="3145074"/>
                  <a:pt x="5924094" y="3265958"/>
                  <a:pt x="6073207" y="3265958"/>
                </a:cubicBezTo>
                <a:lnTo>
                  <a:pt x="7039401" y="3265958"/>
                </a:lnTo>
                <a:lnTo>
                  <a:pt x="7039401" y="3287420"/>
                </a:lnTo>
                <a:lnTo>
                  <a:pt x="7023707" y="3292291"/>
                </a:lnTo>
                <a:cubicBezTo>
                  <a:pt x="6926801" y="3333279"/>
                  <a:pt x="6858804" y="3429236"/>
                  <a:pt x="6858804" y="3541073"/>
                </a:cubicBezTo>
                <a:cubicBezTo>
                  <a:pt x="6858804" y="3690189"/>
                  <a:pt x="6979687" y="3811073"/>
                  <a:pt x="7128803" y="3811073"/>
                </a:cubicBezTo>
                <a:lnTo>
                  <a:pt x="7322948" y="3811073"/>
                </a:lnTo>
                <a:lnTo>
                  <a:pt x="7322948" y="3856909"/>
                </a:lnTo>
                <a:lnTo>
                  <a:pt x="7313016" y="3862300"/>
                </a:lnTo>
                <a:cubicBezTo>
                  <a:pt x="7241197" y="3910820"/>
                  <a:pt x="7193976" y="3992990"/>
                  <a:pt x="7193976" y="4086188"/>
                </a:cubicBezTo>
                <a:cubicBezTo>
                  <a:pt x="7193976" y="4179385"/>
                  <a:pt x="7241197" y="4261554"/>
                  <a:pt x="7313016" y="4310075"/>
                </a:cubicBezTo>
                <a:lnTo>
                  <a:pt x="7322948" y="4315466"/>
                </a:lnTo>
                <a:lnTo>
                  <a:pt x="7322948" y="4361301"/>
                </a:lnTo>
                <a:lnTo>
                  <a:pt x="6911642" y="4361301"/>
                </a:lnTo>
                <a:cubicBezTo>
                  <a:pt x="6762524" y="4361301"/>
                  <a:pt x="6641641" y="4482185"/>
                  <a:pt x="6641641" y="4631301"/>
                </a:cubicBezTo>
                <a:cubicBezTo>
                  <a:pt x="6641641" y="4780418"/>
                  <a:pt x="6762524" y="4901301"/>
                  <a:pt x="6911642" y="4901301"/>
                </a:cubicBezTo>
                <a:lnTo>
                  <a:pt x="7497020" y="4901301"/>
                </a:lnTo>
                <a:lnTo>
                  <a:pt x="7475152" y="4903506"/>
                </a:lnTo>
                <a:cubicBezTo>
                  <a:pt x="7339644" y="4931235"/>
                  <a:pt x="7237711" y="5051132"/>
                  <a:pt x="7237711" y="5194837"/>
                </a:cubicBezTo>
                <a:cubicBezTo>
                  <a:pt x="7237711" y="5338543"/>
                  <a:pt x="7339644" y="5458440"/>
                  <a:pt x="7475152" y="5486169"/>
                </a:cubicBezTo>
                <a:lnTo>
                  <a:pt x="7475396" y="5486193"/>
                </a:lnTo>
                <a:lnTo>
                  <a:pt x="7307327" y="5486193"/>
                </a:lnTo>
                <a:cubicBezTo>
                  <a:pt x="7158208" y="5486193"/>
                  <a:pt x="7037325" y="5607077"/>
                  <a:pt x="7037325" y="5756193"/>
                </a:cubicBezTo>
                <a:cubicBezTo>
                  <a:pt x="7037325" y="5905310"/>
                  <a:pt x="7158208" y="6026193"/>
                  <a:pt x="7307327" y="6026193"/>
                </a:cubicBezTo>
                <a:lnTo>
                  <a:pt x="7318375" y="6026193"/>
                </a:lnTo>
                <a:lnTo>
                  <a:pt x="7318375" y="6027848"/>
                </a:lnTo>
                <a:lnTo>
                  <a:pt x="6408381" y="6027848"/>
                </a:lnTo>
                <a:cubicBezTo>
                  <a:pt x="6259266" y="6027848"/>
                  <a:pt x="6138377" y="6148731"/>
                  <a:pt x="6138377" y="6297848"/>
                </a:cubicBezTo>
                <a:cubicBezTo>
                  <a:pt x="6138377" y="6446964"/>
                  <a:pt x="6259266" y="6567848"/>
                  <a:pt x="6408381" y="6567848"/>
                </a:cubicBezTo>
                <a:lnTo>
                  <a:pt x="8870297" y="6567848"/>
                </a:lnTo>
                <a:lnTo>
                  <a:pt x="8871286" y="6569502"/>
                </a:lnTo>
                <a:lnTo>
                  <a:pt x="8638232" y="6569502"/>
                </a:lnTo>
                <a:cubicBezTo>
                  <a:pt x="8489116" y="6569502"/>
                  <a:pt x="8368234" y="6690386"/>
                  <a:pt x="8368234" y="6839502"/>
                </a:cubicBezTo>
                <a:cubicBezTo>
                  <a:pt x="8368234" y="6988619"/>
                  <a:pt x="8489116" y="7109502"/>
                  <a:pt x="8638232" y="7109502"/>
                </a:cubicBezTo>
                <a:lnTo>
                  <a:pt x="9244996" y="7109502"/>
                </a:lnTo>
                <a:lnTo>
                  <a:pt x="9246258" y="7111157"/>
                </a:lnTo>
                <a:lnTo>
                  <a:pt x="9012182" y="7111157"/>
                </a:lnTo>
                <a:cubicBezTo>
                  <a:pt x="8863066" y="7111157"/>
                  <a:pt x="8742182" y="7232040"/>
                  <a:pt x="8742182" y="7381156"/>
                </a:cubicBezTo>
                <a:cubicBezTo>
                  <a:pt x="8742182" y="7530273"/>
                  <a:pt x="8863066" y="7651156"/>
                  <a:pt x="9012182" y="7651156"/>
                </a:cubicBezTo>
                <a:lnTo>
                  <a:pt x="9787950" y="7651156"/>
                </a:lnTo>
                <a:lnTo>
                  <a:pt x="9789989" y="7652811"/>
                </a:lnTo>
                <a:lnTo>
                  <a:pt x="9369905" y="7652811"/>
                </a:lnTo>
                <a:cubicBezTo>
                  <a:pt x="9220788" y="7652811"/>
                  <a:pt x="9099905" y="7773694"/>
                  <a:pt x="9099905" y="7922811"/>
                </a:cubicBezTo>
                <a:cubicBezTo>
                  <a:pt x="9099905" y="8071928"/>
                  <a:pt x="9220788" y="8192811"/>
                  <a:pt x="9369905" y="8192811"/>
                </a:cubicBezTo>
                <a:lnTo>
                  <a:pt x="10001360" y="8192811"/>
                </a:lnTo>
                <a:lnTo>
                  <a:pt x="9929062" y="8207408"/>
                </a:lnTo>
                <a:cubicBezTo>
                  <a:pt x="9832156" y="8248396"/>
                  <a:pt x="9764158" y="8344353"/>
                  <a:pt x="9764158" y="8456190"/>
                </a:cubicBezTo>
                <a:cubicBezTo>
                  <a:pt x="9764158" y="8605306"/>
                  <a:pt x="9885041" y="8726190"/>
                  <a:pt x="10034158" y="8726190"/>
                </a:cubicBezTo>
                <a:lnTo>
                  <a:pt x="10800374" y="8726190"/>
                </a:lnTo>
                <a:lnTo>
                  <a:pt x="10804019" y="8728169"/>
                </a:lnTo>
                <a:cubicBezTo>
                  <a:pt x="10836322" y="8741832"/>
                  <a:pt x="10871836" y="8749387"/>
                  <a:pt x="10909116" y="8749387"/>
                </a:cubicBezTo>
                <a:lnTo>
                  <a:pt x="11573053" y="8749387"/>
                </a:lnTo>
                <a:lnTo>
                  <a:pt x="11526544" y="8777605"/>
                </a:lnTo>
                <a:lnTo>
                  <a:pt x="11502236" y="8804357"/>
                </a:lnTo>
                <a:lnTo>
                  <a:pt x="11499689" y="8805739"/>
                </a:lnTo>
                <a:cubicBezTo>
                  <a:pt x="11427869" y="8854260"/>
                  <a:pt x="11380649" y="8936430"/>
                  <a:pt x="11380649" y="9029627"/>
                </a:cubicBezTo>
                <a:cubicBezTo>
                  <a:pt x="11380649" y="9178743"/>
                  <a:pt x="11501532" y="9299627"/>
                  <a:pt x="11650649" y="9299627"/>
                </a:cubicBezTo>
                <a:lnTo>
                  <a:pt x="12043679" y="9299627"/>
                </a:lnTo>
                <a:lnTo>
                  <a:pt x="11989305" y="9310605"/>
                </a:lnTo>
                <a:cubicBezTo>
                  <a:pt x="11892397" y="9351593"/>
                  <a:pt x="11824401" y="9447549"/>
                  <a:pt x="11824401" y="9559387"/>
                </a:cubicBezTo>
                <a:cubicBezTo>
                  <a:pt x="11824401" y="9689864"/>
                  <a:pt x="11916953" y="9798725"/>
                  <a:pt x="12039987" y="9823901"/>
                </a:cubicBezTo>
                <a:lnTo>
                  <a:pt x="12080875" y="9828023"/>
                </a:lnTo>
                <a:lnTo>
                  <a:pt x="14770840" y="9828023"/>
                </a:lnTo>
                <a:lnTo>
                  <a:pt x="14811729" y="9823901"/>
                </a:lnTo>
                <a:cubicBezTo>
                  <a:pt x="14934764" y="9798725"/>
                  <a:pt x="15027315" y="9689864"/>
                  <a:pt x="15027315" y="9559387"/>
                </a:cubicBezTo>
                <a:cubicBezTo>
                  <a:pt x="15027315" y="9447549"/>
                  <a:pt x="14959318" y="9351593"/>
                  <a:pt x="14862411" y="9310605"/>
                </a:cubicBezTo>
                <a:lnTo>
                  <a:pt x="14808034" y="9299627"/>
                </a:lnTo>
                <a:lnTo>
                  <a:pt x="16421446" y="9299627"/>
                </a:lnTo>
                <a:cubicBezTo>
                  <a:pt x="16570563" y="9299627"/>
                  <a:pt x="16691446" y="9178743"/>
                  <a:pt x="16691446" y="9029627"/>
                </a:cubicBezTo>
                <a:cubicBezTo>
                  <a:pt x="16691446" y="8917790"/>
                  <a:pt x="16623448" y="8821833"/>
                  <a:pt x="16526542" y="8780845"/>
                </a:cubicBezTo>
                <a:lnTo>
                  <a:pt x="16454244" y="8766248"/>
                </a:lnTo>
                <a:lnTo>
                  <a:pt x="17085700" y="8766248"/>
                </a:lnTo>
                <a:cubicBezTo>
                  <a:pt x="17234816" y="8766248"/>
                  <a:pt x="17355700" y="8645365"/>
                  <a:pt x="17355700" y="8496248"/>
                </a:cubicBezTo>
                <a:cubicBezTo>
                  <a:pt x="17355700" y="8347131"/>
                  <a:pt x="17234816" y="8226248"/>
                  <a:pt x="17085700" y="8226248"/>
                </a:cubicBezTo>
                <a:lnTo>
                  <a:pt x="16665615" y="8226248"/>
                </a:lnTo>
                <a:lnTo>
                  <a:pt x="16667654" y="8224593"/>
                </a:lnTo>
                <a:lnTo>
                  <a:pt x="17443422" y="8224593"/>
                </a:lnTo>
                <a:cubicBezTo>
                  <a:pt x="17592538" y="8224593"/>
                  <a:pt x="17713422" y="8103710"/>
                  <a:pt x="17713422" y="7954593"/>
                </a:cubicBezTo>
                <a:cubicBezTo>
                  <a:pt x="17713422" y="7805477"/>
                  <a:pt x="17592538" y="7684594"/>
                  <a:pt x="17443422" y="7684594"/>
                </a:cubicBezTo>
                <a:lnTo>
                  <a:pt x="17209346" y="7684594"/>
                </a:lnTo>
                <a:lnTo>
                  <a:pt x="17210608" y="7682939"/>
                </a:lnTo>
                <a:lnTo>
                  <a:pt x="17817372" y="7682939"/>
                </a:lnTo>
                <a:cubicBezTo>
                  <a:pt x="17966488" y="7682939"/>
                  <a:pt x="18087372" y="7562056"/>
                  <a:pt x="18087372" y="7412939"/>
                </a:cubicBezTo>
                <a:cubicBezTo>
                  <a:pt x="18087372" y="7263823"/>
                  <a:pt x="17966488" y="7142939"/>
                  <a:pt x="17817372" y="7142939"/>
                </a:cubicBezTo>
                <a:lnTo>
                  <a:pt x="17584318" y="7142939"/>
                </a:lnTo>
                <a:lnTo>
                  <a:pt x="17585308" y="7141285"/>
                </a:lnTo>
                <a:lnTo>
                  <a:pt x="18288000" y="7141285"/>
                </a:lnTo>
                <a:lnTo>
                  <a:pt x="18288000" y="7684594"/>
                </a:lnTo>
                <a:lnTo>
                  <a:pt x="18166964" y="7684594"/>
                </a:lnTo>
                <a:cubicBezTo>
                  <a:pt x="18017848" y="7684594"/>
                  <a:pt x="17896964" y="7805477"/>
                  <a:pt x="17896964" y="7954593"/>
                </a:cubicBezTo>
                <a:cubicBezTo>
                  <a:pt x="17896964" y="8103710"/>
                  <a:pt x="18017848" y="8224593"/>
                  <a:pt x="18166964" y="8224593"/>
                </a:cubicBezTo>
                <a:lnTo>
                  <a:pt x="18288000" y="8224593"/>
                </a:lnTo>
                <a:lnTo>
                  <a:pt x="18288000" y="10287000"/>
                </a:lnTo>
                <a:lnTo>
                  <a:pt x="0" y="1028700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TextBox 43">
            <a:extLst>
              <a:ext uri="{FF2B5EF4-FFF2-40B4-BE49-F238E27FC236}">
                <a16:creationId xmlns:a16="http://schemas.microsoft.com/office/drawing/2014/main" id="{4E7D3B68-A3BC-9694-AC5E-EF108EA8560C}"/>
              </a:ext>
            </a:extLst>
          </p:cNvPr>
          <p:cNvSpPr txBox="1"/>
          <p:nvPr/>
        </p:nvSpPr>
        <p:spPr>
          <a:xfrm>
            <a:off x="198753" y="272595"/>
            <a:ext cx="5111496" cy="3323987"/>
          </a:xfrm>
          <a:prstGeom prst="rect">
            <a:avLst/>
          </a:prstGeom>
          <a:noFill/>
        </p:spPr>
        <p:txBody>
          <a:bodyPr wrap="square" lIns="72000" tIns="0" rIns="36000" bIns="0" rtlCol="0">
            <a:spAutoFit/>
          </a:bodyPr>
          <a:lstStyle/>
          <a:p>
            <a:r>
              <a:rPr lang="en-US" altLang="ko-KR" sz="4000" b="1" dirty="0">
                <a:solidFill>
                  <a:schemeClr val="bg1"/>
                </a:solidFill>
                <a:cs typeface="Arial" pitchFamily="34" charset="0"/>
              </a:rPr>
              <a:t>VOLIKOGU LIIKME KÄSIRAAMAT </a:t>
            </a:r>
          </a:p>
          <a:p>
            <a:r>
              <a:rPr lang="en-US" altLang="ko-KR" sz="4000" b="1" dirty="0">
                <a:solidFill>
                  <a:schemeClr val="bg1"/>
                </a:solidFill>
                <a:cs typeface="Arial" pitchFamily="34" charset="0"/>
              </a:rPr>
              <a:t>2025</a:t>
            </a:r>
          </a:p>
          <a:p>
            <a:endParaRPr lang="en-US" altLang="ko-KR" sz="3200" b="1" dirty="0">
              <a:solidFill>
                <a:schemeClr val="bg1"/>
              </a:solidFill>
              <a:cs typeface="Arial" pitchFamily="34" charset="0"/>
            </a:endParaRPr>
          </a:p>
          <a:p>
            <a:endParaRPr lang="en-US" altLang="ko-KR" sz="3200" b="1" dirty="0">
              <a:solidFill>
                <a:schemeClr val="bg1"/>
              </a:solidFill>
              <a:cs typeface="Arial" pitchFamily="34" charset="0"/>
            </a:endParaRPr>
          </a:p>
          <a:p>
            <a:endParaRPr lang="ko-KR" altLang="en-US" sz="3200" b="1" dirty="0">
              <a:solidFill>
                <a:schemeClr val="bg1"/>
              </a:solidFill>
              <a:cs typeface="Arial" pitchFamily="34" charset="0"/>
            </a:endParaRPr>
          </a:p>
        </p:txBody>
      </p:sp>
      <p:sp>
        <p:nvSpPr>
          <p:cNvPr id="2" name="TextBox 1">
            <a:extLst>
              <a:ext uri="{FF2B5EF4-FFF2-40B4-BE49-F238E27FC236}">
                <a16:creationId xmlns:a16="http://schemas.microsoft.com/office/drawing/2014/main" id="{89E3AEEB-F50C-5E5F-478A-815E458EA0DF}"/>
              </a:ext>
            </a:extLst>
          </p:cNvPr>
          <p:cNvSpPr txBox="1"/>
          <p:nvPr/>
        </p:nvSpPr>
        <p:spPr>
          <a:xfrm>
            <a:off x="198753" y="5398167"/>
            <a:ext cx="7455752" cy="1969770"/>
          </a:xfrm>
          <a:prstGeom prst="rect">
            <a:avLst/>
          </a:prstGeom>
          <a:noFill/>
        </p:spPr>
        <p:txBody>
          <a:bodyPr wrap="square" lIns="72000" tIns="0" rIns="36000" bIns="0" rtlCol="0">
            <a:spAutoFit/>
          </a:bodyPr>
          <a:lstStyle/>
          <a:p>
            <a:r>
              <a:rPr lang="en-US" altLang="ko-KR" sz="3200" b="1" dirty="0" err="1">
                <a:solidFill>
                  <a:schemeClr val="bg1"/>
                </a:solidFill>
                <a:cs typeface="Arial" pitchFamily="34" charset="0"/>
              </a:rPr>
              <a:t>Tere</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tulemast</a:t>
            </a:r>
            <a:r>
              <a:rPr lang="en-US" altLang="ko-KR" sz="3200" b="1" dirty="0">
                <a:solidFill>
                  <a:schemeClr val="bg1"/>
                </a:solidFill>
                <a:cs typeface="Arial" pitchFamily="34" charset="0"/>
              </a:rPr>
              <a:t> </a:t>
            </a:r>
            <a:r>
              <a:rPr lang="et-EE" altLang="ko-KR" sz="3200" b="1" dirty="0">
                <a:solidFill>
                  <a:schemeClr val="bg1"/>
                </a:solidFill>
                <a:cs typeface="Arial" pitchFamily="34" charset="0"/>
              </a:rPr>
              <a:t>Põltsamaa Valla</a:t>
            </a:r>
            <a:r>
              <a:rPr lang="en-US" altLang="ko-KR" sz="3200" b="1" dirty="0" err="1">
                <a:solidFill>
                  <a:schemeClr val="bg1"/>
                </a:solidFill>
                <a:cs typeface="Arial" pitchFamily="34" charset="0"/>
              </a:rPr>
              <a:t>volikogu</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liikmeks</a:t>
            </a:r>
            <a:r>
              <a:rPr lang="en-US" altLang="ko-KR" sz="3200" b="1" dirty="0">
                <a:solidFill>
                  <a:schemeClr val="bg1"/>
                </a:solidFill>
                <a:cs typeface="Arial" pitchFamily="34" charset="0"/>
              </a:rPr>
              <a:t>!</a:t>
            </a:r>
          </a:p>
          <a:p>
            <a:endParaRPr lang="en-US" altLang="ko-KR" sz="3200" b="1" dirty="0">
              <a:solidFill>
                <a:schemeClr val="bg1"/>
              </a:solidFill>
              <a:cs typeface="Arial" pitchFamily="34" charset="0"/>
            </a:endParaRPr>
          </a:p>
          <a:p>
            <a:endParaRPr lang="ko-KR" altLang="en-US" sz="3200" b="1" dirty="0">
              <a:solidFill>
                <a:schemeClr val="bg1"/>
              </a:solidFill>
              <a:cs typeface="Arial" pitchFamily="34" charset="0"/>
            </a:endParaRPr>
          </a:p>
        </p:txBody>
      </p:sp>
    </p:spTree>
    <p:extLst>
      <p:ext uri="{BB962C8B-B14F-4D97-AF65-F5344CB8AC3E}">
        <p14:creationId xmlns:p14="http://schemas.microsoft.com/office/powerpoint/2010/main" val="290792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33375-D6DE-8324-9E19-B753CDF1AE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904CED0-576D-A2ED-C8BA-37BB06A02BB7}"/>
              </a:ext>
            </a:extLst>
          </p:cNvPr>
          <p:cNvSpPr>
            <a:spLocks noGrp="1"/>
          </p:cNvSpPr>
          <p:nvPr>
            <p:ph type="body" sz="quarter" idx="10"/>
          </p:nvPr>
        </p:nvSpPr>
        <p:spPr>
          <a:xfrm>
            <a:off x="714742" y="566441"/>
            <a:ext cx="10762515" cy="584171"/>
          </a:xfrm>
        </p:spPr>
        <p:txBody>
          <a:bodyPr>
            <a:noAutofit/>
          </a:bodyPr>
          <a:lstStyle/>
          <a:p>
            <a:pPr algn="l"/>
            <a:r>
              <a:rPr lang="en-US" sz="2800" b="1" dirty="0"/>
              <a:t>VOLIKOGU LIIKME </a:t>
            </a:r>
            <a:r>
              <a:rPr lang="en-US" sz="2800" b="1" dirty="0" err="1"/>
              <a:t>volitused</a:t>
            </a:r>
            <a:r>
              <a:rPr lang="en-US" sz="2800" b="1" dirty="0"/>
              <a:t> </a:t>
            </a:r>
            <a:r>
              <a:rPr lang="en-US" sz="2800" b="1" dirty="0" err="1"/>
              <a:t>võivad</a:t>
            </a:r>
            <a:r>
              <a:rPr lang="en-US" sz="2800" b="1" dirty="0"/>
              <a:t> ka </a:t>
            </a:r>
            <a:r>
              <a:rPr lang="en-US" sz="2800" b="1" dirty="0" err="1"/>
              <a:t>ajutiselt</a:t>
            </a:r>
            <a:r>
              <a:rPr lang="en-US" sz="2800" b="1" dirty="0"/>
              <a:t> </a:t>
            </a:r>
            <a:r>
              <a:rPr lang="en-US" sz="2800" b="1" dirty="0" err="1"/>
              <a:t>peatuda</a:t>
            </a:r>
            <a:r>
              <a:rPr lang="en-US" sz="2800" b="1" dirty="0"/>
              <a:t>, </a:t>
            </a:r>
            <a:r>
              <a:rPr lang="en-US" sz="2800" b="1" dirty="0" err="1"/>
              <a:t>kui</a:t>
            </a:r>
            <a:endParaRPr lang="en-US" sz="3200" b="1" dirty="0"/>
          </a:p>
        </p:txBody>
      </p:sp>
      <p:cxnSp>
        <p:nvCxnSpPr>
          <p:cNvPr id="3" name="Straight Connector 2">
            <a:extLst>
              <a:ext uri="{FF2B5EF4-FFF2-40B4-BE49-F238E27FC236}">
                <a16:creationId xmlns:a16="http://schemas.microsoft.com/office/drawing/2014/main" id="{628154D4-AD9B-4C1E-6A8F-3842A7EC97F4}"/>
              </a:ext>
            </a:extLst>
          </p:cNvPr>
          <p:cNvCxnSpPr>
            <a:cxnSpLocks/>
          </p:cNvCxnSpPr>
          <p:nvPr/>
        </p:nvCxnSpPr>
        <p:spPr>
          <a:xfrm>
            <a:off x="532003" y="1348511"/>
            <a:ext cx="0" cy="505121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0B426C9-767D-6E6C-0391-99DF26C04C44}"/>
              </a:ext>
            </a:extLst>
          </p:cNvPr>
          <p:cNvSpPr txBox="1"/>
          <p:nvPr/>
        </p:nvSpPr>
        <p:spPr>
          <a:xfrm>
            <a:off x="914714" y="1699773"/>
            <a:ext cx="8253562" cy="2893100"/>
          </a:xfrm>
          <a:prstGeom prst="rect">
            <a:avLst/>
          </a:prstGeom>
          <a:noFill/>
        </p:spPr>
        <p:txBody>
          <a:bodyPr wrap="square" lIns="91440" tIns="45720" rIns="91440" bIns="45720" rtlCol="0" anchor="t">
            <a:spAutoFit/>
          </a:bodyPr>
          <a:lstStyle/>
          <a:p>
            <a:pPr marL="285750" lvl="1" indent="-285750">
              <a:buFont typeface="Wingdings" panose="05000000000000000000" pitchFamily="2" charset="2"/>
              <a:buChar char="Ø"/>
            </a:pPr>
            <a:r>
              <a:rPr lang="et-EE" sz="1400" dirty="0"/>
              <a:t>valitakse sama valla või linna vallavanemaks või linnapeaks</a:t>
            </a:r>
          </a:p>
          <a:p>
            <a:pPr marL="285750" lvl="1" indent="-285750">
              <a:buFont typeface="Wingdings" panose="05000000000000000000" pitchFamily="2" charset="2"/>
              <a:buChar char="Ø"/>
            </a:pPr>
            <a:r>
              <a:rPr lang="et-EE" sz="1400" dirty="0"/>
              <a:t>kinnitatakse sama valla või linna valla- või linnavalitsuse liikmeks</a:t>
            </a:r>
          </a:p>
          <a:p>
            <a:pPr marL="285750" lvl="1" indent="-285750">
              <a:buFont typeface="Wingdings" panose="05000000000000000000" pitchFamily="2" charset="2"/>
              <a:buChar char="Ø"/>
            </a:pPr>
            <a:r>
              <a:rPr lang="et-EE" sz="1400" dirty="0"/>
              <a:t>nimetatakse valla või linna osavalla või linnaosa vanemaks</a:t>
            </a:r>
          </a:p>
          <a:p>
            <a:pPr marL="285750" lvl="1" indent="-285750">
              <a:buFont typeface="Wingdings" panose="05000000000000000000" pitchFamily="2" charset="2"/>
              <a:buChar char="Ø"/>
            </a:pPr>
            <a:r>
              <a:rPr lang="et-EE" sz="1400" dirty="0"/>
              <a:t>nimetatakse valla või linna palgaliseks valitsuse liikmeks</a:t>
            </a:r>
          </a:p>
          <a:p>
            <a:pPr marL="285750" lvl="1" indent="-285750">
              <a:buFont typeface="Wingdings" panose="05000000000000000000" pitchFamily="2" charset="2"/>
              <a:buChar char="Ø"/>
            </a:pPr>
            <a:r>
              <a:rPr lang="et-EE" sz="1400" dirty="0"/>
              <a:t>nimetatakse Vabariigi Valitsuse liikmeks</a:t>
            </a:r>
          </a:p>
          <a:p>
            <a:pPr marL="285750" lvl="1" indent="-285750">
              <a:buFont typeface="Wingdings" panose="05000000000000000000" pitchFamily="2" charset="2"/>
              <a:buChar char="Ø"/>
            </a:pPr>
            <a:r>
              <a:rPr lang="et-EE" sz="1400" dirty="0"/>
              <a:t>töötatakse töölepinguga sama valla või linna ametiasutuses</a:t>
            </a:r>
          </a:p>
          <a:p>
            <a:pPr marL="285750" lvl="1" indent="-285750">
              <a:buFont typeface="Wingdings" panose="05000000000000000000" pitchFamily="2" charset="2"/>
              <a:buChar char="Ø"/>
            </a:pPr>
            <a:r>
              <a:rPr lang="et-EE" sz="1400" dirty="0"/>
              <a:t>volikogu liikme suhtes on kohaldatud tõkendina vahi alla võtmist kestusega üle kolme kuu</a:t>
            </a:r>
          </a:p>
          <a:p>
            <a:pPr marL="285750" lvl="1" indent="-285750">
              <a:buFont typeface="Wingdings" panose="05000000000000000000" pitchFamily="2" charset="2"/>
              <a:buChar char="Ø"/>
            </a:pPr>
            <a:r>
              <a:rPr lang="et-EE" sz="1400" dirty="0"/>
              <a:t>esitatakse avaldus (milles tähtaeg ei või olla lühem kui kolm kuud)</a:t>
            </a:r>
          </a:p>
          <a:p>
            <a:pPr marL="285750" lvl="1" indent="-285750">
              <a:buFont typeface="Wingdings" panose="05000000000000000000" pitchFamily="2" charset="2"/>
              <a:buChar char="Ø"/>
            </a:pPr>
            <a:r>
              <a:rPr lang="et-EE" sz="1400" dirty="0"/>
              <a:t>on puudutud istungitelt kolm järjestikust kuud (v.a kuud, millal volikogu istungeid ei toimunud)</a:t>
            </a:r>
          </a:p>
          <a:p>
            <a:pPr marL="285750" lvl="1" indent="-285750">
              <a:buFont typeface="Wingdings" panose="05000000000000000000" pitchFamily="2" charset="2"/>
              <a:buChar char="Ø"/>
            </a:pPr>
            <a:r>
              <a:rPr lang="et-EE" sz="1400" dirty="0"/>
              <a:t>viibitakse aja-, asendus- või reservteenistuses.</a:t>
            </a:r>
          </a:p>
          <a:p>
            <a:endParaRPr lang="et-EE" altLang="ko-KR" sz="1400" dirty="0">
              <a:solidFill>
                <a:srgbClr val="000000"/>
              </a:solidFill>
              <a:cs typeface="Arial" pitchFamily="34" charset="0"/>
            </a:endParaRPr>
          </a:p>
          <a:p>
            <a:endParaRPr lang="et-EE" altLang="ko-KR" sz="1400" dirty="0">
              <a:solidFill>
                <a:schemeClr val="bg1"/>
              </a:solidFill>
              <a:cs typeface="Arial" pitchFamily="34" charset="0"/>
            </a:endParaRPr>
          </a:p>
          <a:p>
            <a:endParaRPr lang="et-EE" altLang="ko-KR" sz="1400" dirty="0">
              <a:solidFill>
                <a:schemeClr val="bg1"/>
              </a:solidFill>
              <a:cs typeface="Arial" pitchFamily="34" charset="0"/>
            </a:endParaRPr>
          </a:p>
        </p:txBody>
      </p:sp>
      <p:sp>
        <p:nvSpPr>
          <p:cNvPr id="4" name="Oval 3">
            <a:extLst>
              <a:ext uri="{FF2B5EF4-FFF2-40B4-BE49-F238E27FC236}">
                <a16:creationId xmlns:a16="http://schemas.microsoft.com/office/drawing/2014/main" id="{C059ABF0-B644-4905-0200-D8A6B7D42697}"/>
              </a:ext>
            </a:extLst>
          </p:cNvPr>
          <p:cNvSpPr/>
          <p:nvPr/>
        </p:nvSpPr>
        <p:spPr>
          <a:xfrm>
            <a:off x="5358384" y="4453615"/>
            <a:ext cx="5248649" cy="1837944"/>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t-EE" altLang="ko-KR" dirty="0">
                <a:cs typeface="Arial" pitchFamily="34" charset="0"/>
              </a:rPr>
              <a:t>V</a:t>
            </a:r>
            <a:r>
              <a:rPr lang="en-US" altLang="ko-KR" dirty="0">
                <a:cs typeface="Arial" pitchFamily="34" charset="0"/>
              </a:rPr>
              <a:t>AATA</a:t>
            </a:r>
            <a:r>
              <a:rPr lang="et-EE" altLang="ko-KR" dirty="0">
                <a:cs typeface="Arial" pitchFamily="34" charset="0"/>
              </a:rPr>
              <a:t> LISA</a:t>
            </a:r>
            <a:r>
              <a:rPr lang="en-US" altLang="ko-KR" dirty="0">
                <a:cs typeface="Arial" pitchFamily="34" charset="0"/>
              </a:rPr>
              <a:t>KS</a:t>
            </a:r>
            <a:r>
              <a:rPr lang="et-EE" altLang="ko-KR" dirty="0">
                <a:cs typeface="Arial" pitchFamily="34" charset="0"/>
              </a:rPr>
              <a:t>: </a:t>
            </a:r>
            <a:endParaRPr lang="en-US" altLang="ko-KR" dirty="0">
              <a:cs typeface="Arial" pitchFamily="34" charset="0"/>
            </a:endParaRPr>
          </a:p>
          <a:p>
            <a:pPr algn="ctr"/>
            <a:r>
              <a:rPr lang="fi-FI" dirty="0">
                <a:solidFill>
                  <a:schemeClr val="tx1"/>
                </a:solidFill>
                <a:hlinkClick r:id="rId2">
                  <a:extLst>
                    <a:ext uri="{A12FA001-AC4F-418D-AE19-62706E023703}">
                      <ahyp:hlinkClr xmlns:ahyp="http://schemas.microsoft.com/office/drawing/2018/hyperlinkcolor" val="tx"/>
                    </a:ext>
                  </a:extLst>
                </a:hlinkClick>
              </a:rPr>
              <a:t>Valla ja linna </a:t>
            </a:r>
            <a:r>
              <a:rPr lang="fi-FI" dirty="0" err="1">
                <a:solidFill>
                  <a:schemeClr val="tx1"/>
                </a:solidFill>
                <a:hlinkClick r:id="rId2">
                  <a:extLst>
                    <a:ext uri="{A12FA001-AC4F-418D-AE19-62706E023703}">
                      <ahyp:hlinkClr xmlns:ahyp="http://schemas.microsoft.com/office/drawing/2018/hyperlinkcolor" val="tx"/>
                    </a:ext>
                  </a:extLst>
                </a:hlinkClick>
              </a:rPr>
              <a:t>valimiskomisjoni</a:t>
            </a:r>
            <a:r>
              <a:rPr lang="fi-FI" dirty="0">
                <a:solidFill>
                  <a:schemeClr val="tx1"/>
                </a:solidFill>
                <a:hlinkClick r:id="rId2">
                  <a:extLst>
                    <a:ext uri="{A12FA001-AC4F-418D-AE19-62706E023703}">
                      <ahyp:hlinkClr xmlns:ahyp="http://schemas.microsoft.com/office/drawing/2018/hyperlinkcolor" val="tx"/>
                    </a:ext>
                  </a:extLst>
                </a:hlinkClick>
              </a:rPr>
              <a:t> </a:t>
            </a:r>
            <a:r>
              <a:rPr lang="fi-FI" dirty="0" err="1">
                <a:solidFill>
                  <a:schemeClr val="tx1"/>
                </a:solidFill>
                <a:hlinkClick r:id="rId2">
                  <a:extLst>
                    <a:ext uri="{A12FA001-AC4F-418D-AE19-62706E023703}">
                      <ahyp:hlinkClr xmlns:ahyp="http://schemas.microsoft.com/office/drawing/2018/hyperlinkcolor" val="tx"/>
                    </a:ext>
                  </a:extLst>
                </a:hlinkClick>
              </a:rPr>
              <a:t>toimingud</a:t>
            </a:r>
            <a:r>
              <a:rPr lang="fi-FI" dirty="0">
                <a:solidFill>
                  <a:schemeClr val="tx1"/>
                </a:solidFill>
                <a:hlinkClick r:id="rId2">
                  <a:extLst>
                    <a:ext uri="{A12FA001-AC4F-418D-AE19-62706E023703}">
                      <ahyp:hlinkClr xmlns:ahyp="http://schemas.microsoft.com/office/drawing/2018/hyperlinkcolor" val="tx"/>
                    </a:ext>
                  </a:extLst>
                </a:hlinkClick>
              </a:rPr>
              <a:t>: </a:t>
            </a:r>
            <a:r>
              <a:rPr lang="fi-FI" dirty="0" err="1">
                <a:solidFill>
                  <a:schemeClr val="tx1"/>
                </a:solidFill>
                <a:hlinkClick r:id="rId2">
                  <a:extLst>
                    <a:ext uri="{A12FA001-AC4F-418D-AE19-62706E023703}">
                      <ahyp:hlinkClr xmlns:ahyp="http://schemas.microsoft.com/office/drawing/2018/hyperlinkcolor" val="tx"/>
                    </a:ext>
                  </a:extLst>
                </a:hlinkClick>
              </a:rPr>
              <a:t>korduma</a:t>
            </a:r>
            <a:r>
              <a:rPr lang="fi-FI" dirty="0">
                <a:solidFill>
                  <a:schemeClr val="tx1"/>
                </a:solidFill>
                <a:hlinkClick r:id="rId2">
                  <a:extLst>
                    <a:ext uri="{A12FA001-AC4F-418D-AE19-62706E023703}">
                      <ahyp:hlinkClr xmlns:ahyp="http://schemas.microsoft.com/office/drawing/2018/hyperlinkcolor" val="tx"/>
                    </a:ext>
                  </a:extLst>
                </a:hlinkClick>
              </a:rPr>
              <a:t> </a:t>
            </a:r>
            <a:r>
              <a:rPr lang="fi-FI" dirty="0" err="1">
                <a:solidFill>
                  <a:schemeClr val="tx1"/>
                </a:solidFill>
                <a:hlinkClick r:id="rId2">
                  <a:extLst>
                    <a:ext uri="{A12FA001-AC4F-418D-AE19-62706E023703}">
                      <ahyp:hlinkClr xmlns:ahyp="http://schemas.microsoft.com/office/drawing/2018/hyperlinkcolor" val="tx"/>
                    </a:ext>
                  </a:extLst>
                </a:hlinkClick>
              </a:rPr>
              <a:t>kippuvad</a:t>
            </a:r>
            <a:r>
              <a:rPr lang="fi-FI" dirty="0">
                <a:solidFill>
                  <a:schemeClr val="tx1"/>
                </a:solidFill>
                <a:hlinkClick r:id="rId2">
                  <a:extLst>
                    <a:ext uri="{A12FA001-AC4F-418D-AE19-62706E023703}">
                      <ahyp:hlinkClr xmlns:ahyp="http://schemas.microsoft.com/office/drawing/2018/hyperlinkcolor" val="tx"/>
                    </a:ext>
                  </a:extLst>
                </a:hlinkClick>
              </a:rPr>
              <a:t> </a:t>
            </a:r>
            <a:r>
              <a:rPr lang="fi-FI" dirty="0" err="1">
                <a:solidFill>
                  <a:schemeClr val="tx1"/>
                </a:solidFill>
                <a:hlinkClick r:id="rId2">
                  <a:extLst>
                    <a:ext uri="{A12FA001-AC4F-418D-AE19-62706E023703}">
                      <ahyp:hlinkClr xmlns:ahyp="http://schemas.microsoft.com/office/drawing/2018/hyperlinkcolor" val="tx"/>
                    </a:ext>
                  </a:extLst>
                </a:hlinkClick>
              </a:rPr>
              <a:t>küsimused</a:t>
            </a:r>
            <a:r>
              <a:rPr lang="fi-FI" dirty="0">
                <a:solidFill>
                  <a:schemeClr val="tx1"/>
                </a:solidFill>
                <a:hlinkClick r:id="rId2">
                  <a:extLst>
                    <a:ext uri="{A12FA001-AC4F-418D-AE19-62706E023703}">
                      <ahyp:hlinkClr xmlns:ahyp="http://schemas.microsoft.com/office/drawing/2018/hyperlinkcolor" val="tx"/>
                    </a:ext>
                  </a:extLst>
                </a:hlinkClick>
              </a:rPr>
              <a:t> | </a:t>
            </a:r>
            <a:r>
              <a:rPr lang="fi-FI" dirty="0" err="1">
                <a:solidFill>
                  <a:schemeClr val="tx1"/>
                </a:solidFill>
                <a:hlinkClick r:id="rId2">
                  <a:extLst>
                    <a:ext uri="{A12FA001-AC4F-418D-AE19-62706E023703}">
                      <ahyp:hlinkClr xmlns:ahyp="http://schemas.microsoft.com/office/drawing/2018/hyperlinkcolor" val="tx"/>
                    </a:ext>
                  </a:extLst>
                </a:hlinkClick>
              </a:rPr>
              <a:t>Valimised</a:t>
            </a:r>
            <a:r>
              <a:rPr lang="fi-FI" dirty="0">
                <a:solidFill>
                  <a:schemeClr val="tx1"/>
                </a:solidFill>
                <a:hlinkClick r:id="rId2">
                  <a:extLst>
                    <a:ext uri="{A12FA001-AC4F-418D-AE19-62706E023703}">
                      <ahyp:hlinkClr xmlns:ahyp="http://schemas.microsoft.com/office/drawing/2018/hyperlinkcolor" val="tx"/>
                    </a:ext>
                  </a:extLst>
                </a:hlinkClick>
              </a:rPr>
              <a:t> </a:t>
            </a:r>
            <a:r>
              <a:rPr lang="fi-FI" dirty="0" err="1">
                <a:solidFill>
                  <a:schemeClr val="tx1"/>
                </a:solidFill>
                <a:hlinkClick r:id="rId2">
                  <a:extLst>
                    <a:ext uri="{A12FA001-AC4F-418D-AE19-62706E023703}">
                      <ahyp:hlinkClr xmlns:ahyp="http://schemas.microsoft.com/office/drawing/2018/hyperlinkcolor" val="tx"/>
                    </a:ext>
                  </a:extLst>
                </a:hlinkClick>
              </a:rPr>
              <a:t>Eestis</a:t>
            </a:r>
            <a:endParaRPr lang="ko-KR" altLang="en-US" dirty="0">
              <a:solidFill>
                <a:schemeClr val="tx1"/>
              </a:solidFill>
              <a:cs typeface="Arial" pitchFamily="34" charset="0"/>
            </a:endParaRPr>
          </a:p>
        </p:txBody>
      </p:sp>
    </p:spTree>
    <p:extLst>
      <p:ext uri="{BB962C8B-B14F-4D97-AF65-F5344CB8AC3E}">
        <p14:creationId xmlns:p14="http://schemas.microsoft.com/office/powerpoint/2010/main" val="3546462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D5D53-2801-FA15-34F9-F21A2FB305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98D89F2-B692-DF10-05D1-E485527008FD}"/>
              </a:ext>
            </a:extLst>
          </p:cNvPr>
          <p:cNvSpPr>
            <a:spLocks noGrp="1"/>
          </p:cNvSpPr>
          <p:nvPr>
            <p:ph type="body" sz="quarter" idx="10"/>
          </p:nvPr>
        </p:nvSpPr>
        <p:spPr>
          <a:xfrm>
            <a:off x="714742" y="566441"/>
            <a:ext cx="10762515" cy="584171"/>
          </a:xfrm>
        </p:spPr>
        <p:txBody>
          <a:bodyPr>
            <a:noAutofit/>
          </a:bodyPr>
          <a:lstStyle/>
          <a:p>
            <a:pPr algn="l"/>
            <a:r>
              <a:rPr lang="en-US" sz="2800" b="1" dirty="0"/>
              <a:t>VOLIKOGU TEGUTSEMISVÕIMETUS</a:t>
            </a:r>
            <a:endParaRPr lang="en-US" sz="3200" b="1" dirty="0"/>
          </a:p>
        </p:txBody>
      </p:sp>
      <p:cxnSp>
        <p:nvCxnSpPr>
          <p:cNvPr id="3" name="Straight Connector 2">
            <a:extLst>
              <a:ext uri="{FF2B5EF4-FFF2-40B4-BE49-F238E27FC236}">
                <a16:creationId xmlns:a16="http://schemas.microsoft.com/office/drawing/2014/main" id="{F106F9B8-7395-7C5D-B597-2FFC8A6B70E3}"/>
              </a:ext>
            </a:extLst>
          </p:cNvPr>
          <p:cNvCxnSpPr>
            <a:cxnSpLocks/>
          </p:cNvCxnSpPr>
          <p:nvPr/>
        </p:nvCxnSpPr>
        <p:spPr>
          <a:xfrm>
            <a:off x="532003" y="1348511"/>
            <a:ext cx="0" cy="505121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07453F-4DBF-2165-7C11-57174196CA14}"/>
              </a:ext>
            </a:extLst>
          </p:cNvPr>
          <p:cNvSpPr txBox="1"/>
          <p:nvPr/>
        </p:nvSpPr>
        <p:spPr>
          <a:xfrm>
            <a:off x="914713" y="1699774"/>
            <a:ext cx="10381935" cy="3293209"/>
          </a:xfrm>
          <a:prstGeom prst="rect">
            <a:avLst/>
          </a:prstGeom>
          <a:noFill/>
        </p:spPr>
        <p:txBody>
          <a:bodyPr wrap="square" lIns="91440" tIns="45720" rIns="91440" bIns="45720" rtlCol="0" anchor="t">
            <a:spAutoFit/>
          </a:bodyPr>
          <a:lstStyle/>
          <a:p>
            <a:r>
              <a:rPr lang="fi-FI" b="1" dirty="0"/>
              <a:t>VOLIKOGU ON TEGUTSEMISVÕIMETU, KUI :</a:t>
            </a:r>
          </a:p>
          <a:p>
            <a:pPr marL="285750" indent="-285750">
              <a:buFont typeface="Wingdings" panose="05000000000000000000" pitchFamily="2" charset="2"/>
              <a:buChar char="Ø"/>
            </a:pPr>
            <a:r>
              <a:rPr lang="fi-FI" sz="1400" dirty="0"/>
              <a:t>ei ole </a:t>
            </a:r>
            <a:r>
              <a:rPr lang="fi-FI" sz="1400" dirty="0" err="1"/>
              <a:t>vastu</a:t>
            </a:r>
            <a:r>
              <a:rPr lang="fi-FI" sz="1400" dirty="0"/>
              <a:t> </a:t>
            </a:r>
            <a:r>
              <a:rPr lang="fi-FI" sz="1400" dirty="0" err="1"/>
              <a:t>võtnud</a:t>
            </a:r>
            <a:r>
              <a:rPr lang="fi-FI" sz="1400" dirty="0"/>
              <a:t> </a:t>
            </a:r>
            <a:r>
              <a:rPr lang="fi-FI" sz="1400" dirty="0" err="1"/>
              <a:t>valla</a:t>
            </a:r>
            <a:r>
              <a:rPr lang="fi-FI" sz="1400" dirty="0"/>
              <a:t> </a:t>
            </a:r>
            <a:r>
              <a:rPr lang="et-EE" sz="1400" dirty="0"/>
              <a:t>või linna </a:t>
            </a:r>
            <a:r>
              <a:rPr lang="fi-FI" sz="1400" dirty="0" err="1"/>
              <a:t>eelarvet</a:t>
            </a:r>
            <a:r>
              <a:rPr lang="fi-FI" sz="1400" dirty="0"/>
              <a:t> kolme kuu </a:t>
            </a:r>
            <a:r>
              <a:rPr lang="fi-FI" sz="1400" dirty="0" err="1"/>
              <a:t>jooksul</a:t>
            </a:r>
            <a:r>
              <a:rPr lang="fi-FI" sz="1400" dirty="0"/>
              <a:t> </a:t>
            </a:r>
            <a:r>
              <a:rPr lang="fi-FI" sz="1400" dirty="0" err="1"/>
              <a:t>eelarveaasta</a:t>
            </a:r>
            <a:r>
              <a:rPr lang="fi-FI" sz="1400" dirty="0"/>
              <a:t> </a:t>
            </a:r>
            <a:r>
              <a:rPr lang="et-EE" sz="1400" dirty="0"/>
              <a:t>algusest arvates</a:t>
            </a:r>
          </a:p>
          <a:p>
            <a:pPr marL="285750" indent="-285750">
              <a:buFont typeface="Wingdings" panose="05000000000000000000" pitchFamily="2" charset="2"/>
              <a:buChar char="Ø"/>
            </a:pPr>
            <a:r>
              <a:rPr lang="fi-FI" sz="1400" dirty="0" err="1"/>
              <a:t>pole</a:t>
            </a:r>
            <a:r>
              <a:rPr lang="fi-FI" sz="1400" dirty="0"/>
              <a:t> </a:t>
            </a:r>
            <a:r>
              <a:rPr lang="fi-FI" sz="1400" dirty="0" err="1"/>
              <a:t>kahe</a:t>
            </a:r>
            <a:r>
              <a:rPr lang="fi-FI" sz="1400" dirty="0"/>
              <a:t> kuu </a:t>
            </a:r>
            <a:r>
              <a:rPr lang="fi-FI" sz="1400" dirty="0" err="1"/>
              <a:t>jooksul</a:t>
            </a:r>
            <a:r>
              <a:rPr lang="fi-FI" sz="1400" dirty="0"/>
              <a:t> </a:t>
            </a:r>
            <a:r>
              <a:rPr lang="fi-FI" sz="1400" dirty="0" err="1"/>
              <a:t>uue</a:t>
            </a:r>
            <a:r>
              <a:rPr lang="fi-FI" sz="1400" dirty="0"/>
              <a:t> </a:t>
            </a:r>
            <a:r>
              <a:rPr lang="fi-FI" sz="1400" dirty="0" err="1"/>
              <a:t>koosseisu</a:t>
            </a:r>
            <a:r>
              <a:rPr lang="fi-FI" sz="1400" dirty="0"/>
              <a:t> esimese </a:t>
            </a:r>
            <a:r>
              <a:rPr lang="fi-FI" sz="1400" dirty="0" err="1"/>
              <a:t>istungi</a:t>
            </a:r>
            <a:r>
              <a:rPr lang="fi-FI" sz="1400" dirty="0"/>
              <a:t> </a:t>
            </a:r>
            <a:r>
              <a:rPr lang="fi-FI" sz="1400" dirty="0" err="1"/>
              <a:t>kokkutulemise</a:t>
            </a:r>
            <a:r>
              <a:rPr lang="et-EE" sz="1400" dirty="0"/>
              <a:t> </a:t>
            </a:r>
            <a:r>
              <a:rPr lang="fi-FI" sz="1400" dirty="0" err="1"/>
              <a:t>päevast</a:t>
            </a:r>
            <a:r>
              <a:rPr lang="fi-FI" sz="1400" dirty="0"/>
              <a:t> </a:t>
            </a:r>
            <a:r>
              <a:rPr lang="fi-FI" sz="1400" dirty="0" err="1"/>
              <a:t>arvates</a:t>
            </a:r>
            <a:r>
              <a:rPr lang="fi-FI" sz="1400" dirty="0"/>
              <a:t> </a:t>
            </a:r>
            <a:r>
              <a:rPr lang="fi-FI" sz="1400" dirty="0" err="1"/>
              <a:t>valinud</a:t>
            </a:r>
            <a:r>
              <a:rPr lang="fi-FI" sz="1400" dirty="0"/>
              <a:t> </a:t>
            </a:r>
            <a:r>
              <a:rPr lang="fi-FI" sz="1400" dirty="0" err="1"/>
              <a:t>volikogu</a:t>
            </a:r>
            <a:r>
              <a:rPr lang="fi-FI" sz="1400" dirty="0"/>
              <a:t> </a:t>
            </a:r>
            <a:r>
              <a:rPr lang="fi-FI" sz="1400" dirty="0" err="1"/>
              <a:t>esimeest</a:t>
            </a:r>
            <a:r>
              <a:rPr lang="fi-FI" sz="1400" dirty="0"/>
              <a:t> ja </a:t>
            </a:r>
            <a:r>
              <a:rPr lang="fi-FI" sz="1400" dirty="0" err="1"/>
              <a:t>vallavanemat</a:t>
            </a:r>
            <a:r>
              <a:rPr lang="fi-FI" sz="1400" dirty="0"/>
              <a:t> </a:t>
            </a:r>
            <a:r>
              <a:rPr lang="fi-FI" sz="1400" dirty="0" err="1"/>
              <a:t>või</a:t>
            </a:r>
            <a:r>
              <a:rPr lang="fi-FI" sz="1400" dirty="0"/>
              <a:t> </a:t>
            </a:r>
            <a:r>
              <a:rPr lang="et-EE" sz="1400" dirty="0"/>
              <a:t>linnapead</a:t>
            </a:r>
            <a:endParaRPr lang="fi-FI" sz="1400" dirty="0"/>
          </a:p>
          <a:p>
            <a:pPr marL="285750" indent="-285750">
              <a:buFont typeface="Wingdings" panose="05000000000000000000" pitchFamily="2" charset="2"/>
              <a:buChar char="Ø"/>
            </a:pPr>
            <a:r>
              <a:rPr lang="et-EE" sz="1400" dirty="0"/>
              <a:t>pole </a:t>
            </a:r>
            <a:r>
              <a:rPr lang="fi-FI" sz="1400" dirty="0" err="1"/>
              <a:t>nelja</a:t>
            </a:r>
            <a:r>
              <a:rPr lang="fi-FI" sz="1400" dirty="0"/>
              <a:t> kuu </a:t>
            </a:r>
            <a:r>
              <a:rPr lang="fi-FI" sz="1400" dirty="0" err="1"/>
              <a:t>jooksul</a:t>
            </a:r>
            <a:r>
              <a:rPr lang="fi-FI" sz="1400" dirty="0"/>
              <a:t> </a:t>
            </a:r>
            <a:r>
              <a:rPr lang="fi-FI" sz="1400" dirty="0" err="1"/>
              <a:t>uue</a:t>
            </a:r>
            <a:r>
              <a:rPr lang="fi-FI" sz="1400" dirty="0"/>
              <a:t> </a:t>
            </a:r>
            <a:r>
              <a:rPr lang="fi-FI" sz="1400" dirty="0" err="1"/>
              <a:t>koosseisu</a:t>
            </a:r>
            <a:r>
              <a:rPr lang="fi-FI" sz="1400" dirty="0"/>
              <a:t> esimese </a:t>
            </a:r>
            <a:r>
              <a:rPr lang="fi-FI" sz="1400" dirty="0" err="1"/>
              <a:t>istungi</a:t>
            </a:r>
            <a:r>
              <a:rPr lang="fi-FI" sz="1400" dirty="0"/>
              <a:t> </a:t>
            </a:r>
            <a:r>
              <a:rPr lang="fi-FI" sz="1400" dirty="0" err="1"/>
              <a:t>kokkutulemise</a:t>
            </a:r>
            <a:r>
              <a:rPr lang="fi-FI" sz="1400" dirty="0"/>
              <a:t> </a:t>
            </a:r>
            <a:r>
              <a:rPr lang="fi-FI" sz="1400" dirty="0" err="1"/>
              <a:t>päevast</a:t>
            </a:r>
            <a:r>
              <a:rPr lang="fi-FI" sz="1400" dirty="0"/>
              <a:t> </a:t>
            </a:r>
            <a:r>
              <a:rPr lang="et-EE" sz="1400" dirty="0"/>
              <a:t>arvates kinnitanud valitsuse liikmeid</a:t>
            </a:r>
          </a:p>
          <a:p>
            <a:pPr marL="285750" indent="-285750">
              <a:buFont typeface="Wingdings" panose="05000000000000000000" pitchFamily="2" charset="2"/>
              <a:buChar char="Ø"/>
            </a:pPr>
            <a:r>
              <a:rPr lang="fi-FI" sz="1400" dirty="0" err="1"/>
              <a:t>pole</a:t>
            </a:r>
            <a:r>
              <a:rPr lang="fi-FI" sz="1400" dirty="0"/>
              <a:t> </a:t>
            </a:r>
            <a:r>
              <a:rPr lang="fi-FI" sz="1400" dirty="0" err="1"/>
              <a:t>kahe</a:t>
            </a:r>
            <a:r>
              <a:rPr lang="fi-FI" sz="1400" dirty="0"/>
              <a:t> kuu </a:t>
            </a:r>
            <a:r>
              <a:rPr lang="fi-FI" sz="1400" dirty="0" err="1"/>
              <a:t>jooksul</a:t>
            </a:r>
            <a:r>
              <a:rPr lang="fi-FI" sz="1400" dirty="0"/>
              <a:t> </a:t>
            </a:r>
            <a:r>
              <a:rPr lang="fi-FI" sz="1400" dirty="0" err="1"/>
              <a:t>volikogu</a:t>
            </a:r>
            <a:r>
              <a:rPr lang="fi-FI" sz="1400" dirty="0"/>
              <a:t> </a:t>
            </a:r>
            <a:r>
              <a:rPr lang="fi-FI" sz="1400" dirty="0" err="1"/>
              <a:t>esimehe</a:t>
            </a:r>
            <a:r>
              <a:rPr lang="fi-FI" sz="1400" dirty="0"/>
              <a:t>, </a:t>
            </a:r>
            <a:r>
              <a:rPr lang="fi-FI" sz="1400" dirty="0" err="1"/>
              <a:t>vallavanema</a:t>
            </a:r>
            <a:r>
              <a:rPr lang="fi-FI" sz="1400" dirty="0"/>
              <a:t> </a:t>
            </a:r>
            <a:r>
              <a:rPr lang="et-EE" sz="1400" dirty="0"/>
              <a:t>või linnapea </a:t>
            </a:r>
            <a:r>
              <a:rPr lang="fi-FI" sz="1400" dirty="0" err="1"/>
              <a:t>ametist</a:t>
            </a:r>
            <a:r>
              <a:rPr lang="fi-FI" sz="1400" dirty="0"/>
              <a:t> </a:t>
            </a:r>
            <a:r>
              <a:rPr lang="fi-FI" sz="1400" dirty="0" err="1"/>
              <a:t>vabastamisest</a:t>
            </a:r>
            <a:r>
              <a:rPr lang="fi-FI" sz="1400" dirty="0"/>
              <a:t> </a:t>
            </a:r>
            <a:r>
              <a:rPr lang="fi-FI" sz="1400" dirty="0" err="1"/>
              <a:t>arvates</a:t>
            </a:r>
            <a:r>
              <a:rPr lang="fi-FI" sz="1400" dirty="0"/>
              <a:t> </a:t>
            </a:r>
            <a:r>
              <a:rPr lang="fi-FI" sz="1400" dirty="0" err="1"/>
              <a:t>valinud</a:t>
            </a:r>
            <a:r>
              <a:rPr lang="fi-FI" sz="1400" dirty="0"/>
              <a:t> </a:t>
            </a:r>
            <a:r>
              <a:rPr lang="fi-FI" sz="1400" dirty="0" err="1"/>
              <a:t>uut</a:t>
            </a:r>
            <a:r>
              <a:rPr lang="fi-FI" sz="1400" dirty="0"/>
              <a:t> </a:t>
            </a:r>
            <a:r>
              <a:rPr lang="fi-FI" sz="1400" dirty="0" err="1"/>
              <a:t>volikogu</a:t>
            </a:r>
            <a:r>
              <a:rPr lang="fi-FI" sz="1400" dirty="0"/>
              <a:t> </a:t>
            </a:r>
            <a:r>
              <a:rPr lang="fi-FI" sz="1400" dirty="0" err="1"/>
              <a:t>esimeest</a:t>
            </a:r>
            <a:r>
              <a:rPr lang="fi-FI" sz="1400" dirty="0"/>
              <a:t>, </a:t>
            </a:r>
            <a:r>
              <a:rPr lang="fi-FI" sz="1400" dirty="0" err="1"/>
              <a:t>vallavanemat</a:t>
            </a:r>
            <a:r>
              <a:rPr lang="fi-FI" sz="1400" dirty="0"/>
              <a:t> </a:t>
            </a:r>
            <a:r>
              <a:rPr lang="fi-FI" sz="1400" dirty="0" err="1"/>
              <a:t>või</a:t>
            </a:r>
            <a:r>
              <a:rPr lang="et-EE" sz="1400" dirty="0"/>
              <a:t> linnapead</a:t>
            </a:r>
            <a:endParaRPr lang="fi-FI" sz="1400" dirty="0"/>
          </a:p>
          <a:p>
            <a:pPr marL="285750" indent="-285750">
              <a:buFont typeface="Wingdings" panose="05000000000000000000" pitchFamily="2" charset="2"/>
              <a:buChar char="Ø"/>
            </a:pPr>
            <a:r>
              <a:rPr lang="fi-FI" sz="1400" dirty="0" err="1"/>
              <a:t>pole</a:t>
            </a:r>
            <a:r>
              <a:rPr lang="fi-FI" sz="1400" dirty="0"/>
              <a:t> </a:t>
            </a:r>
            <a:r>
              <a:rPr lang="fi-FI" sz="1400" dirty="0" err="1"/>
              <a:t>nelja</a:t>
            </a:r>
            <a:r>
              <a:rPr lang="fi-FI" sz="1400" dirty="0"/>
              <a:t> kuu </a:t>
            </a:r>
            <a:r>
              <a:rPr lang="fi-FI" sz="1400" dirty="0" err="1"/>
              <a:t>jooksul</a:t>
            </a:r>
            <a:r>
              <a:rPr lang="fi-FI" sz="1400" dirty="0"/>
              <a:t> </a:t>
            </a:r>
            <a:r>
              <a:rPr lang="fi-FI" sz="1400" dirty="0" err="1"/>
              <a:t>vallavanema</a:t>
            </a:r>
            <a:r>
              <a:rPr lang="fi-FI" sz="1400" dirty="0"/>
              <a:t> </a:t>
            </a:r>
            <a:r>
              <a:rPr lang="et-EE" sz="1400" dirty="0"/>
              <a:t>või linnapea </a:t>
            </a:r>
            <a:r>
              <a:rPr lang="fi-FI" sz="1400" dirty="0" err="1"/>
              <a:t>vabastamisest</a:t>
            </a:r>
            <a:r>
              <a:rPr lang="fi-FI" sz="1400" dirty="0"/>
              <a:t> </a:t>
            </a:r>
            <a:r>
              <a:rPr lang="fi-FI" sz="1400" dirty="0" err="1"/>
              <a:t>arvates</a:t>
            </a:r>
            <a:r>
              <a:rPr lang="fi-FI" sz="1400" dirty="0"/>
              <a:t> </a:t>
            </a:r>
            <a:r>
              <a:rPr lang="fi-FI" sz="1400" dirty="0" err="1"/>
              <a:t>kinnitanud</a:t>
            </a:r>
            <a:r>
              <a:rPr lang="fi-FI" sz="1400" dirty="0"/>
              <a:t> </a:t>
            </a:r>
            <a:r>
              <a:rPr lang="et-EE" sz="1400" dirty="0"/>
              <a:t>valitsuse liikmeid</a:t>
            </a:r>
          </a:p>
          <a:p>
            <a:pPr marL="285750" indent="-285750">
              <a:buFont typeface="Wingdings" panose="05000000000000000000" pitchFamily="2" charset="2"/>
              <a:buChar char="Ø"/>
            </a:pPr>
            <a:r>
              <a:rPr lang="et-EE" sz="1400" dirty="0"/>
              <a:t>pole kahe kuu jooksul vallavanemale, linnapeale või valitsusele umbusalduse</a:t>
            </a:r>
            <a:r>
              <a:rPr lang="en-US" sz="1400" dirty="0"/>
              <a:t> </a:t>
            </a:r>
            <a:r>
              <a:rPr lang="fi-FI" sz="1400" dirty="0" err="1"/>
              <a:t>avaldamise</a:t>
            </a:r>
            <a:r>
              <a:rPr lang="fi-FI" sz="1400" dirty="0"/>
              <a:t> </a:t>
            </a:r>
            <a:r>
              <a:rPr lang="fi-FI" sz="1400" dirty="0" err="1"/>
              <a:t>päevast</a:t>
            </a:r>
            <a:r>
              <a:rPr lang="fi-FI" sz="1400" dirty="0"/>
              <a:t> </a:t>
            </a:r>
            <a:r>
              <a:rPr lang="fi-FI" sz="1400" dirty="0" err="1"/>
              <a:t>arvates</a:t>
            </a:r>
            <a:r>
              <a:rPr lang="fi-FI" sz="1400" dirty="0"/>
              <a:t> </a:t>
            </a:r>
            <a:r>
              <a:rPr lang="fi-FI" sz="1400" dirty="0" err="1"/>
              <a:t>valinud</a:t>
            </a:r>
            <a:r>
              <a:rPr lang="fi-FI" sz="1400" dirty="0"/>
              <a:t> </a:t>
            </a:r>
            <a:r>
              <a:rPr lang="fi-FI" sz="1400" dirty="0" err="1"/>
              <a:t>uut</a:t>
            </a:r>
            <a:r>
              <a:rPr lang="fi-FI" sz="1400" dirty="0"/>
              <a:t> </a:t>
            </a:r>
            <a:r>
              <a:rPr lang="fi-FI" sz="1400" dirty="0" err="1"/>
              <a:t>vallavanemat</a:t>
            </a:r>
            <a:r>
              <a:rPr lang="et-EE" sz="1400" dirty="0"/>
              <a:t> või linnapead</a:t>
            </a:r>
            <a:r>
              <a:rPr lang="fi-FI" sz="1400" dirty="0"/>
              <a:t> ja </a:t>
            </a:r>
            <a:r>
              <a:rPr lang="fi-FI" sz="1400" dirty="0" err="1"/>
              <a:t>pole</a:t>
            </a:r>
            <a:r>
              <a:rPr lang="fi-FI" sz="1400" dirty="0"/>
              <a:t> </a:t>
            </a:r>
            <a:r>
              <a:rPr lang="fi-FI" sz="1400" dirty="0" err="1"/>
              <a:t>nelja</a:t>
            </a:r>
            <a:r>
              <a:rPr lang="fi-FI" sz="1400" dirty="0"/>
              <a:t> kuu </a:t>
            </a:r>
            <a:r>
              <a:rPr lang="et-EE" sz="1400" dirty="0"/>
              <a:t>jooksul umbusalduse avaldamise päevast arvates kinnitanud valitsuse</a:t>
            </a:r>
            <a:r>
              <a:rPr lang="en-US" sz="1400" dirty="0"/>
              <a:t> </a:t>
            </a:r>
            <a:r>
              <a:rPr lang="et-EE" sz="1400" dirty="0"/>
              <a:t>liikmeid</a:t>
            </a:r>
          </a:p>
          <a:p>
            <a:pPr marL="285750" indent="-285750">
              <a:buFont typeface="Wingdings" panose="05000000000000000000" pitchFamily="2" charset="2"/>
              <a:buChar char="Ø"/>
            </a:pPr>
            <a:r>
              <a:rPr lang="et-EE" sz="1400" dirty="0"/>
              <a:t>rikub kohaliku omavalitsuse üksuse finantsjuhtimise seaduse § 46 lõiget 2.</a:t>
            </a:r>
            <a:endParaRPr lang="en-US" sz="1400" dirty="0"/>
          </a:p>
          <a:p>
            <a:pPr marL="285750" indent="-285750">
              <a:buFont typeface="Wingdings" panose="05000000000000000000" pitchFamily="2" charset="2"/>
              <a:buChar char="Ø"/>
            </a:pPr>
            <a:endParaRPr lang="en-US" altLang="ko-KR" sz="1400" dirty="0">
              <a:solidFill>
                <a:srgbClr val="000000"/>
              </a:solidFill>
              <a:cs typeface="Arial" pitchFamily="34" charset="0"/>
            </a:endParaRPr>
          </a:p>
          <a:p>
            <a:r>
              <a:rPr lang="et-EE" dirty="0"/>
              <a:t>Kui volikogu osutub tegutsemisvõimetuks,</a:t>
            </a:r>
            <a:r>
              <a:rPr lang="en-US" dirty="0"/>
              <a:t> </a:t>
            </a:r>
            <a:r>
              <a:rPr lang="et-EE" dirty="0"/>
              <a:t>loetakse kõigi tema</a:t>
            </a:r>
            <a:r>
              <a:rPr lang="en-US" dirty="0"/>
              <a:t> </a:t>
            </a:r>
            <a:r>
              <a:rPr lang="et-EE" dirty="0"/>
              <a:t>liikmete volitused ennetähtaegselt</a:t>
            </a:r>
            <a:r>
              <a:rPr lang="en-US" dirty="0"/>
              <a:t> </a:t>
            </a:r>
            <a:r>
              <a:rPr lang="et-EE" dirty="0"/>
              <a:t>lõppenuks ning nende asemele</a:t>
            </a:r>
            <a:r>
              <a:rPr lang="en-US" dirty="0"/>
              <a:t> </a:t>
            </a:r>
            <a:r>
              <a:rPr lang="et-EE" dirty="0"/>
              <a:t>astuvad asendusliikmed</a:t>
            </a:r>
            <a:r>
              <a:rPr lang="en-US" dirty="0"/>
              <a:t>.</a:t>
            </a:r>
            <a:endParaRPr lang="et-EE" dirty="0"/>
          </a:p>
          <a:p>
            <a:endParaRPr lang="et-EE" altLang="ko-KR" sz="1400" dirty="0">
              <a:solidFill>
                <a:schemeClr val="bg1"/>
              </a:solidFill>
              <a:cs typeface="Arial" pitchFamily="34" charset="0"/>
            </a:endParaRPr>
          </a:p>
        </p:txBody>
      </p:sp>
    </p:spTree>
    <p:extLst>
      <p:ext uri="{BB962C8B-B14F-4D97-AF65-F5344CB8AC3E}">
        <p14:creationId xmlns:p14="http://schemas.microsoft.com/office/powerpoint/2010/main" val="387463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F34A6-A0EE-5CE6-78F5-6C0C5505AA0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6B0B85-A7A3-ADA1-8A32-7DD604D8F892}"/>
              </a:ext>
            </a:extLst>
          </p:cNvPr>
          <p:cNvSpPr>
            <a:spLocks noGrp="1"/>
          </p:cNvSpPr>
          <p:nvPr>
            <p:ph type="body" sz="quarter" idx="10"/>
          </p:nvPr>
        </p:nvSpPr>
        <p:spPr>
          <a:xfrm>
            <a:off x="714375" y="315830"/>
            <a:ext cx="9963152" cy="724247"/>
          </a:xfrm>
        </p:spPr>
        <p:txBody>
          <a:bodyPr>
            <a:normAutofit fontScale="85000" lnSpcReduction="10000"/>
          </a:bodyPr>
          <a:lstStyle/>
          <a:p>
            <a:r>
              <a:rPr lang="en-US" sz="4600" b="1" dirty="0" err="1"/>
              <a:t>Umbusaldamine</a:t>
            </a:r>
            <a:endParaRPr lang="en-US" sz="4600" b="1" dirty="0"/>
          </a:p>
        </p:txBody>
      </p:sp>
      <p:cxnSp>
        <p:nvCxnSpPr>
          <p:cNvPr id="3" name="Straight Connector 2">
            <a:extLst>
              <a:ext uri="{FF2B5EF4-FFF2-40B4-BE49-F238E27FC236}">
                <a16:creationId xmlns:a16="http://schemas.microsoft.com/office/drawing/2014/main" id="{801617D1-72DF-DBA1-8670-890DB4BD504D}"/>
              </a:ext>
            </a:extLst>
          </p:cNvPr>
          <p:cNvCxnSpPr>
            <a:cxnSpLocks/>
          </p:cNvCxnSpPr>
          <p:nvPr/>
        </p:nvCxnSpPr>
        <p:spPr>
          <a:xfrm>
            <a:off x="795626" y="1319842"/>
            <a:ext cx="0" cy="473805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2D2DF79-AA6A-3077-DF42-11F156B13943}"/>
              </a:ext>
            </a:extLst>
          </p:cNvPr>
          <p:cNvSpPr txBox="1"/>
          <p:nvPr/>
        </p:nvSpPr>
        <p:spPr>
          <a:xfrm>
            <a:off x="1037447" y="1319842"/>
            <a:ext cx="7718363" cy="5693866"/>
          </a:xfrm>
          <a:prstGeom prst="rect">
            <a:avLst/>
          </a:prstGeom>
          <a:noFill/>
        </p:spPr>
        <p:txBody>
          <a:bodyPr wrap="square" lIns="91440" tIns="45720" rIns="91440" bIns="45720" rtlCol="0" anchor="t">
            <a:spAutoFit/>
          </a:bodyPr>
          <a:lstStyle/>
          <a:p>
            <a:r>
              <a:rPr lang="et-EE" altLang="ko-KR" sz="1400" b="1" dirty="0">
                <a:ea typeface="맑은 고딕"/>
                <a:cs typeface="Arial"/>
              </a:rPr>
              <a:t>Umbusaldusavaldus tähendab, </a:t>
            </a:r>
            <a:r>
              <a:rPr lang="en-US" altLang="ko-KR" sz="1400" b="1" dirty="0">
                <a:ea typeface="맑은 고딕"/>
                <a:cs typeface="Arial"/>
              </a:rPr>
              <a:t>et </a:t>
            </a:r>
            <a:r>
              <a:rPr lang="et-EE" altLang="ko-KR" sz="1400" b="1" dirty="0">
                <a:ea typeface="맑은 고딕"/>
                <a:cs typeface="Arial"/>
              </a:rPr>
              <a:t>volikogu liikmed leiavad, et mõni ametis olev isik </a:t>
            </a:r>
            <a:r>
              <a:rPr lang="en-US" altLang="ko-KR" sz="1400" b="1" dirty="0">
                <a:ea typeface="맑은 고딕"/>
                <a:cs typeface="Arial"/>
              </a:rPr>
              <a:t>- </a:t>
            </a:r>
            <a:r>
              <a:rPr lang="et-EE" sz="1400" b="1" dirty="0"/>
              <a:t>volikogu </a:t>
            </a:r>
            <a:r>
              <a:rPr lang="et-EE" sz="1400" b="1" dirty="0" err="1"/>
              <a:t>esimee</a:t>
            </a:r>
            <a:r>
              <a:rPr lang="en-US" sz="1400" b="1" dirty="0"/>
              <a:t>s/</a:t>
            </a:r>
            <a:r>
              <a:rPr lang="et-EE" sz="1400" b="1" dirty="0"/>
              <a:t>aseesimees, komisjoni esimees</a:t>
            </a:r>
            <a:r>
              <a:rPr lang="en-US" sz="1400" b="1" dirty="0"/>
              <a:t>/</a:t>
            </a:r>
            <a:r>
              <a:rPr lang="et-EE" sz="1400" b="1" dirty="0"/>
              <a:t>aseesimees, revisjonikomisjoni liikmed, valitsus, vallavanem, linnapea</a:t>
            </a:r>
            <a:r>
              <a:rPr lang="en-US" sz="1400" b="1" dirty="0"/>
              <a:t> </a:t>
            </a:r>
            <a:r>
              <a:rPr lang="et-EE" sz="1400" b="1" dirty="0"/>
              <a:t>või valitsuse liikme</a:t>
            </a:r>
            <a:r>
              <a:rPr lang="en-US" sz="1400" b="1" dirty="0"/>
              <a:t>d - </a:t>
            </a:r>
            <a:r>
              <a:rPr lang="et-EE" altLang="ko-KR" sz="1400" b="1" dirty="0">
                <a:ea typeface="맑은 고딕"/>
                <a:cs typeface="Arial"/>
              </a:rPr>
              <a:t>ei täida oma ülesandeid usaldusväärselt või tegutseb vastu organisatsiooni huvidele</a:t>
            </a:r>
            <a:r>
              <a:rPr lang="et-EE" altLang="ko-KR" sz="1400" b="1" dirty="0">
                <a:solidFill>
                  <a:schemeClr val="tx1">
                    <a:lumMod val="75000"/>
                    <a:lumOff val="25000"/>
                  </a:schemeClr>
                </a:solidFill>
                <a:ea typeface="맑은 고딕"/>
                <a:cs typeface="Arial"/>
              </a:rPr>
              <a:t>.</a:t>
            </a:r>
            <a:endParaRPr lang="en-US" altLang="ko-KR" sz="1400" b="1" dirty="0">
              <a:solidFill>
                <a:schemeClr val="tx1">
                  <a:lumMod val="75000"/>
                  <a:lumOff val="25000"/>
                </a:schemeClr>
              </a:solidFill>
              <a:ea typeface="맑은 고딕"/>
              <a:cs typeface="Arial"/>
            </a:endParaRPr>
          </a:p>
          <a:p>
            <a:endParaRPr lang="en-US" altLang="ko-KR" sz="1400" b="1" dirty="0">
              <a:solidFill>
                <a:schemeClr val="tx1">
                  <a:lumMod val="75000"/>
                  <a:lumOff val="25000"/>
                </a:schemeClr>
              </a:solidFill>
              <a:cs typeface="Arial" pitchFamily="34" charset="0"/>
            </a:endParaRPr>
          </a:p>
          <a:p>
            <a:pPr marL="285750" indent="-285750">
              <a:buFont typeface="Wingdings" panose="05000000000000000000" pitchFamily="2" charset="2"/>
              <a:buChar char="Ø"/>
            </a:pPr>
            <a:r>
              <a:rPr lang="et-EE" sz="1400" dirty="0"/>
              <a:t>Algatamiseks vajalik vähemalt neljandik volikogu koosseisust.</a:t>
            </a:r>
            <a:endParaRPr lang="en-US" sz="1400" dirty="0"/>
          </a:p>
          <a:p>
            <a:pPr marL="285750" indent="-285750">
              <a:buFont typeface="Wingdings" panose="05000000000000000000" pitchFamily="2" charset="2"/>
              <a:buChar char="Ø"/>
            </a:pPr>
            <a:r>
              <a:rPr lang="et-EE" sz="1400" dirty="0"/>
              <a:t>Umbusalduse algatamine toimub enne päevakorrapunktide arutelu. Umbusalduse algatajate esindaja esineb ettekandega ja annab umbusaldusavalduse istungi juhatajale üle. </a:t>
            </a:r>
            <a:endParaRPr lang="en-US" sz="1400" dirty="0"/>
          </a:p>
          <a:p>
            <a:pPr marL="285750" indent="-285750">
              <a:buFont typeface="Wingdings" panose="05000000000000000000" pitchFamily="2" charset="2"/>
              <a:buChar char="Ø"/>
            </a:pPr>
            <a:r>
              <a:rPr lang="et-EE" sz="1400" dirty="0"/>
              <a:t>Umbusalduse avaldamine esitatakse järgmise volikogu istungi päevakorda.</a:t>
            </a:r>
            <a:endParaRPr lang="en-US" sz="1400" dirty="0"/>
          </a:p>
          <a:p>
            <a:pPr marL="285750" indent="-285750">
              <a:buFont typeface="Wingdings" panose="05000000000000000000" pitchFamily="2" charset="2"/>
              <a:buChar char="Ø"/>
            </a:pPr>
            <a:r>
              <a:rPr lang="et-EE" sz="1400" dirty="0"/>
              <a:t>Umbusaldushääletus on avalik. </a:t>
            </a:r>
            <a:endParaRPr lang="en-US" sz="1400" dirty="0"/>
          </a:p>
          <a:p>
            <a:pPr marL="285750" indent="-285750">
              <a:buFont typeface="Wingdings" panose="05000000000000000000" pitchFamily="2" charset="2"/>
              <a:buChar char="Ø"/>
            </a:pPr>
            <a:r>
              <a:rPr lang="et-EE" sz="1400" dirty="0"/>
              <a:t>Umbusalduse avaldamisel volikogu esimehele täidab volikogu esimehe ülesandeid kuni uue esimehe valimiseni volikogu määratud üks volikogu aseesimeestest või tema puudumisel volikogu vanim liige.</a:t>
            </a:r>
            <a:endParaRPr lang="en-US" sz="1400" dirty="0"/>
          </a:p>
          <a:p>
            <a:pPr marL="285750" indent="-285750">
              <a:buFont typeface="Wingdings" panose="05000000000000000000" pitchFamily="2" charset="2"/>
              <a:buChar char="Ø"/>
            </a:pPr>
            <a:r>
              <a:rPr lang="et-EE" sz="1400" dirty="0"/>
              <a:t>Umbusalduse avaldamisel vallavanemale või linnapeale valib volikogu samal istungil uue vallavanema või linnapea või määrab ühe valitsuse liikmetest vallavanema või linnapea asendajaks kuni uue vallavanema või linnapea valimiseni.</a:t>
            </a:r>
            <a:endParaRPr lang="en-US" sz="1400" dirty="0"/>
          </a:p>
          <a:p>
            <a:pPr marL="285750" indent="-285750">
              <a:buFont typeface="Wingdings" panose="05000000000000000000" pitchFamily="2" charset="2"/>
              <a:buChar char="Ø"/>
            </a:pPr>
            <a:r>
              <a:rPr lang="et-EE" sz="1400" dirty="0"/>
              <a:t>Umbusalduse avaldamisel valitsusele täidab valitsus oma ülesandeid edasi ja valitsuse volitused kehtivad kuni uuele valitsusele volituste andmiseni. </a:t>
            </a:r>
            <a:endParaRPr lang="en-US" sz="1400" dirty="0"/>
          </a:p>
          <a:p>
            <a:pPr marL="285750" indent="-285750">
              <a:buFont typeface="Wingdings" panose="05000000000000000000" pitchFamily="2" charset="2"/>
              <a:buChar char="Ø"/>
            </a:pPr>
            <a:r>
              <a:rPr lang="et-EE" sz="1400" dirty="0"/>
              <a:t>Umbusalduse avaldamisel mõnele valitsuse liikmele (eeldusel, et valitsuse otsustusvõime säilib – pool valitsuse koosseisust, sh vallavanem/linnapea jäävad alles) jätkab valitsus oma tegevust ning vabad kohad täidetakse või muudetakse valitsuse liikmete arvu ja valitsuse struktuuri.</a:t>
            </a:r>
            <a:endParaRPr lang="en-US" sz="1400" dirty="0"/>
          </a:p>
          <a:p>
            <a:pPr marL="285750" indent="-285750">
              <a:buFont typeface="Wingdings" panose="05000000000000000000" pitchFamily="2" charset="2"/>
              <a:buChar char="Ø"/>
            </a:pPr>
            <a:r>
              <a:rPr lang="et-EE" sz="1400" dirty="0"/>
              <a:t>Kui umbusalduse avaldamine ei leidnud volikogu istungil toetust, siis ei saa samale isikule kolme kuu jooksul samal põhjusel algatada uut umbusalduse avaldamist.</a:t>
            </a:r>
          </a:p>
          <a:p>
            <a:endParaRPr lang="et-EE" sz="1400" dirty="0"/>
          </a:p>
          <a:p>
            <a:pPr marL="285750" indent="-285750">
              <a:buFont typeface="Wingdings" panose="05000000000000000000" pitchFamily="2" charset="2"/>
              <a:buChar char="Ø"/>
            </a:pPr>
            <a:endParaRPr lang="en-US" altLang="ko-KR" sz="1400" dirty="0">
              <a:solidFill>
                <a:schemeClr val="tx1">
                  <a:lumMod val="75000"/>
                  <a:lumOff val="25000"/>
                </a:schemeClr>
              </a:solidFill>
              <a:cs typeface="Arial" pitchFamily="34" charset="0"/>
            </a:endParaRPr>
          </a:p>
          <a:p>
            <a:pPr marL="285750" indent="-285750">
              <a:buFont typeface="Wingdings" panose="05000000000000000000" pitchFamily="2" charset="2"/>
              <a:buChar char="Ø"/>
            </a:pPr>
            <a:endParaRPr lang="en-US" altLang="ko-KR" sz="1400" dirty="0">
              <a:solidFill>
                <a:schemeClr val="tx1">
                  <a:lumMod val="75000"/>
                  <a:lumOff val="25000"/>
                </a:schemeClr>
              </a:solidFill>
              <a:cs typeface="Arial" pitchFamily="34" charset="0"/>
            </a:endParaRPr>
          </a:p>
          <a:p>
            <a:endParaRPr lang="ko-KR" altLang="en-US" sz="1400" b="1" dirty="0">
              <a:solidFill>
                <a:schemeClr val="tx1">
                  <a:lumMod val="75000"/>
                  <a:lumOff val="25000"/>
                </a:schemeClr>
              </a:solidFill>
              <a:cs typeface="Arial" pitchFamily="34" charset="0"/>
            </a:endParaRPr>
          </a:p>
        </p:txBody>
      </p:sp>
      <p:sp>
        <p:nvSpPr>
          <p:cNvPr id="10" name="Rectangle 2">
            <a:extLst>
              <a:ext uri="{FF2B5EF4-FFF2-40B4-BE49-F238E27FC236}">
                <a16:creationId xmlns:a16="http://schemas.microsoft.com/office/drawing/2014/main" id="{E90EE546-E3CB-222C-C5CA-C41C6462CA8B}"/>
              </a:ext>
            </a:extLst>
          </p:cNvPr>
          <p:cNvSpPr>
            <a:spLocks noChangeArrowheads="1"/>
          </p:cNvSpPr>
          <p:nvPr/>
        </p:nvSpPr>
        <p:spPr bwMode="auto">
          <a:xfrm>
            <a:off x="8888232" y="1595990"/>
            <a:ext cx="2706846" cy="4185761"/>
          </a:xfrm>
          <a:prstGeom prst="rect">
            <a:avLst/>
          </a:prstGeom>
          <a:solidFill>
            <a:schemeClr val="accent1"/>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ko-KR" sz="1400" b="1" dirty="0">
                <a:solidFill>
                  <a:schemeClr val="bg1"/>
                </a:solidFill>
                <a:cs typeface="Arial" pitchFamily="34" charset="0"/>
              </a:rPr>
              <a:t>UMBUSALDAMINE</a:t>
            </a:r>
          </a:p>
          <a:p>
            <a:pPr lvl="0" defTabSz="914400" eaLnBrk="0" fontAlgn="base" hangingPunct="0">
              <a:spcBef>
                <a:spcPct val="0"/>
              </a:spcBef>
              <a:spcAft>
                <a:spcPct val="0"/>
              </a:spcAft>
            </a:pPr>
            <a:endParaRPr kumimoji="0" lang="en-US" altLang="et-EE" sz="140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t-EE" altLang="et-EE" sz="1400" i="0" u="none" strike="noStrike" cap="none" normalizeH="0" baseline="0" dirty="0">
                <a:ln>
                  <a:noFill/>
                </a:ln>
                <a:solidFill>
                  <a:schemeClr val="tx1"/>
                </a:solidFill>
                <a:effectLst/>
              </a:rPr>
              <a:t>See on demokraatlik mehhanism, mis võimaldab volikogul kontrollida täidesaatvat võimu.</a:t>
            </a:r>
            <a:endParaRPr kumimoji="0" lang="en-US" altLang="et-EE" sz="140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t-EE" altLang="et-EE" sz="1400" i="0" u="none" strike="noStrike" cap="none" normalizeH="0" baseline="0" dirty="0">
              <a:ln>
                <a:noFill/>
              </a:ln>
              <a:solidFill>
                <a:schemeClr val="tx1"/>
              </a:solidFill>
              <a:effectLst/>
            </a:endParaRPr>
          </a:p>
          <a:p>
            <a:pPr marL="171450" lvl="0" indent="-171450" defTabSz="914400" eaLnBrk="0" fontAlgn="base" hangingPunct="0">
              <a:spcBef>
                <a:spcPct val="0"/>
              </a:spcBef>
              <a:spcAft>
                <a:spcPct val="0"/>
              </a:spcAft>
              <a:buFont typeface="Wingdings" panose="05000000000000000000" pitchFamily="2" charset="2"/>
              <a:buChar char="v"/>
            </a:pPr>
            <a:r>
              <a:rPr kumimoji="0" lang="et-EE" altLang="et-EE" sz="1400" i="0" u="none" strike="noStrike" cap="none" normalizeH="0" baseline="0" dirty="0">
                <a:ln>
                  <a:noFill/>
                </a:ln>
                <a:solidFill>
                  <a:schemeClr val="tx1"/>
                </a:solidFill>
                <a:effectLst/>
              </a:rPr>
              <a:t>Aitab hoida vastutust ja läbipaistvust, kui </a:t>
            </a:r>
            <a:r>
              <a:rPr lang="et-EE" altLang="ko-KR" sz="1400" dirty="0">
                <a:cs typeface="Arial" pitchFamily="34" charset="0"/>
              </a:rPr>
              <a:t>ametis olev isik</a:t>
            </a:r>
            <a:r>
              <a:rPr kumimoji="0" lang="et-EE" altLang="et-EE" sz="1400" i="0" u="none" strike="noStrike" cap="none" normalizeH="0" baseline="0" dirty="0">
                <a:ln>
                  <a:noFill/>
                </a:ln>
                <a:solidFill>
                  <a:schemeClr val="tx1"/>
                </a:solidFill>
                <a:effectLst/>
              </a:rPr>
              <a:t> ei täida oma kohustusi või kaotab volikogu usalduse.</a:t>
            </a:r>
            <a:endParaRPr kumimoji="0" lang="en-US" altLang="et-EE" sz="140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t-EE" altLang="et-EE" sz="140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t-EE" altLang="et-EE" sz="1400" i="0" u="none" strike="noStrike" cap="none" normalizeH="0" baseline="0" dirty="0">
                <a:ln>
                  <a:noFill/>
                </a:ln>
                <a:solidFill>
                  <a:schemeClr val="tx1"/>
                </a:solidFill>
                <a:effectLst/>
              </a:rPr>
              <a:t>Samas võib umbusaldamine olla ka poliitiline tööriist, mida kasutatakse koalitsioonide muutmiseks või surve avaldamiseks.</a:t>
            </a:r>
            <a:endParaRPr kumimoji="0" lang="en-US" altLang="et-EE" sz="140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lang="en-US" altLang="et-EE" sz="1400" dirty="0"/>
          </a:p>
          <a:p>
            <a:pPr marR="0" lvl="0" algn="l" defTabSz="914400" rtl="0" eaLnBrk="0" fontAlgn="base" latinLnBrk="0" hangingPunct="0">
              <a:lnSpc>
                <a:spcPct val="100000"/>
              </a:lnSpc>
              <a:spcBef>
                <a:spcPct val="0"/>
              </a:spcBef>
              <a:spcAft>
                <a:spcPct val="0"/>
              </a:spcAft>
              <a:buClrTx/>
              <a:buSzTx/>
              <a:tabLst/>
            </a:pPr>
            <a:endParaRPr kumimoji="0" lang="en-US" altLang="et-EE" sz="140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endParaRPr lang="en-US" altLang="et-EE" sz="1400" dirty="0"/>
          </a:p>
        </p:txBody>
      </p:sp>
      <p:sp>
        <p:nvSpPr>
          <p:cNvPr id="6" name="L-Shape 5">
            <a:extLst>
              <a:ext uri="{FF2B5EF4-FFF2-40B4-BE49-F238E27FC236}">
                <a16:creationId xmlns:a16="http://schemas.microsoft.com/office/drawing/2014/main" id="{C2B59591-7EAB-57AD-B221-BEB462518090}"/>
              </a:ext>
            </a:extLst>
          </p:cNvPr>
          <p:cNvSpPr/>
          <p:nvPr/>
        </p:nvSpPr>
        <p:spPr>
          <a:xfrm rot="16200000">
            <a:off x="10588475" y="4858060"/>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63801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8AE6E-42A2-34E3-9259-7C82FF3DAA3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965775-F750-EBDA-D0B5-63437A637A88}"/>
              </a:ext>
            </a:extLst>
          </p:cNvPr>
          <p:cNvSpPr>
            <a:spLocks noGrp="1"/>
          </p:cNvSpPr>
          <p:nvPr>
            <p:ph type="body" sz="quarter" idx="10"/>
          </p:nvPr>
        </p:nvSpPr>
        <p:spPr>
          <a:xfrm>
            <a:off x="3692106" y="624051"/>
            <a:ext cx="4511615" cy="387451"/>
          </a:xfrm>
        </p:spPr>
        <p:txBody>
          <a:bodyPr>
            <a:noAutofit/>
          </a:bodyPr>
          <a:lstStyle/>
          <a:p>
            <a:pPr algn="l"/>
            <a:r>
              <a:rPr lang="en-US" sz="3200" b="1" err="1"/>
              <a:t>Volikogu</a:t>
            </a:r>
            <a:r>
              <a:rPr lang="en-US" sz="3200" b="1"/>
              <a:t> </a:t>
            </a:r>
            <a:r>
              <a:rPr lang="en-US" sz="3200" b="1" err="1"/>
              <a:t>liikme</a:t>
            </a:r>
            <a:r>
              <a:rPr lang="en-US" sz="3200" b="1"/>
              <a:t> </a:t>
            </a:r>
            <a:r>
              <a:rPr lang="en-US" sz="3200" b="1" err="1"/>
              <a:t>tasu</a:t>
            </a:r>
            <a:endParaRPr lang="en-US" sz="3200" b="1"/>
          </a:p>
        </p:txBody>
      </p:sp>
      <p:sp>
        <p:nvSpPr>
          <p:cNvPr id="7" name="TextBox 6">
            <a:extLst>
              <a:ext uri="{FF2B5EF4-FFF2-40B4-BE49-F238E27FC236}">
                <a16:creationId xmlns:a16="http://schemas.microsoft.com/office/drawing/2014/main" id="{8D9E5B1B-2962-5553-B01B-B5C956B8E9AF}"/>
              </a:ext>
            </a:extLst>
          </p:cNvPr>
          <p:cNvSpPr txBox="1"/>
          <p:nvPr/>
        </p:nvSpPr>
        <p:spPr>
          <a:xfrm>
            <a:off x="3572773" y="1120676"/>
            <a:ext cx="4842024" cy="5693866"/>
          </a:xfrm>
          <a:prstGeom prst="rect">
            <a:avLst/>
          </a:prstGeom>
          <a:noFill/>
        </p:spPr>
        <p:txBody>
          <a:bodyPr wrap="square" lIns="91440" tIns="45720" rIns="91440" bIns="45720" rtlCol="0" anchor="t">
            <a:spAutoFit/>
          </a:bodyPr>
          <a:lstStyle/>
          <a:p>
            <a:pPr marL="285750" indent="-285750" defTabSz="914400" eaLnBrk="0" fontAlgn="base" hangingPunct="0">
              <a:spcBef>
                <a:spcPct val="0"/>
              </a:spcBef>
              <a:spcAft>
                <a:spcPct val="0"/>
              </a:spcAft>
              <a:buFont typeface="Wingdings" panose="05000000000000000000" pitchFamily="2" charset="2"/>
              <a:buChar char="Ø"/>
            </a:pPr>
            <a:r>
              <a:rPr lang="et-EE" sz="1400" dirty="0">
                <a:latin typeface="Tw Cen MT (Body)"/>
                <a:ea typeface="Calibri"/>
                <a:cs typeface="Calibri"/>
              </a:rPr>
              <a:t>Volikogu liige ei ole palgatöötaja, vaid saab tasu volikogu tööst osavõtu eest ja hüvitust volikogu ülesannete täitmisel tehtud kulutuste eest.</a:t>
            </a:r>
            <a:endParaRPr lang="en-US" sz="1400" dirty="0">
              <a:latin typeface="Tw Cen MT (Body)"/>
              <a:ea typeface="Calibri"/>
              <a:cs typeface="Calibri"/>
            </a:endParaRPr>
          </a:p>
          <a:p>
            <a:pPr marL="285750" lvl="0" indent="-285750" defTabSz="914400" eaLnBrk="0" fontAlgn="base" hangingPunct="0">
              <a:spcBef>
                <a:spcPct val="0"/>
              </a:spcBef>
              <a:spcAft>
                <a:spcPct val="0"/>
              </a:spcAft>
              <a:buFont typeface="Wingdings" panose="05000000000000000000" pitchFamily="2" charset="2"/>
              <a:buChar char="Ø"/>
            </a:pPr>
            <a:r>
              <a:rPr lang="fi-FI" sz="1400" b="1" dirty="0" err="1">
                <a:latin typeface="Tw Cen MT (Body)"/>
                <a:ea typeface="Calibri"/>
                <a:cs typeface="Calibri"/>
              </a:rPr>
              <a:t>Tasu</a:t>
            </a:r>
            <a:r>
              <a:rPr lang="fi-FI" sz="1400" b="1" dirty="0">
                <a:latin typeface="Tw Cen MT (Body)"/>
                <a:ea typeface="Calibri"/>
                <a:cs typeface="Calibri"/>
              </a:rPr>
              <a:t> </a:t>
            </a:r>
            <a:r>
              <a:rPr lang="fi-FI" sz="1400" b="1" dirty="0" err="1">
                <a:latin typeface="Tw Cen MT (Body)"/>
                <a:ea typeface="Calibri"/>
                <a:cs typeface="Calibri"/>
              </a:rPr>
              <a:t>maksmine</a:t>
            </a:r>
            <a:r>
              <a:rPr lang="fi-FI" sz="1400" b="1" dirty="0">
                <a:latin typeface="Tw Cen MT (Body)"/>
                <a:ea typeface="Calibri"/>
                <a:cs typeface="Calibri"/>
              </a:rPr>
              <a:t> ei ole </a:t>
            </a:r>
            <a:r>
              <a:rPr lang="fi-FI" sz="1400" b="1" dirty="0" err="1">
                <a:latin typeface="Tw Cen MT (Body)"/>
                <a:ea typeface="Calibri"/>
                <a:cs typeface="Calibri"/>
              </a:rPr>
              <a:t>kohustuslik</a:t>
            </a:r>
            <a:r>
              <a:rPr lang="fi-FI" sz="1400" b="1" dirty="0">
                <a:latin typeface="Tw Cen MT (Body)"/>
                <a:ea typeface="Calibri"/>
                <a:cs typeface="Calibri"/>
              </a:rPr>
              <a:t>, </a:t>
            </a:r>
            <a:r>
              <a:rPr lang="fi-FI" sz="1400" b="1" dirty="0" err="1">
                <a:latin typeface="Tw Cen MT (Body)"/>
                <a:ea typeface="Calibri"/>
                <a:cs typeface="Calibri"/>
              </a:rPr>
              <a:t>vaid</a:t>
            </a:r>
            <a:r>
              <a:rPr lang="fi-FI" sz="1400" b="1" dirty="0">
                <a:latin typeface="Tw Cen MT (Body)"/>
                <a:ea typeface="Calibri"/>
                <a:cs typeface="Calibri"/>
              </a:rPr>
              <a:t> </a:t>
            </a:r>
            <a:r>
              <a:rPr lang="fi-FI" sz="1400" b="1" dirty="0" err="1">
                <a:latin typeface="Tw Cen MT (Body)"/>
                <a:ea typeface="Calibri"/>
                <a:cs typeface="Calibri"/>
              </a:rPr>
              <a:t>volikogu</a:t>
            </a:r>
            <a:r>
              <a:rPr lang="fi-FI" sz="1400" b="1" dirty="0">
                <a:latin typeface="Tw Cen MT (Body)"/>
                <a:ea typeface="Calibri"/>
                <a:cs typeface="Calibri"/>
              </a:rPr>
              <a:t> </a:t>
            </a:r>
            <a:r>
              <a:rPr lang="fi-FI" sz="1400" b="1" dirty="0" err="1">
                <a:latin typeface="Tw Cen MT (Body)"/>
                <a:ea typeface="Calibri"/>
                <a:cs typeface="Calibri"/>
              </a:rPr>
              <a:t>enda</a:t>
            </a:r>
            <a:r>
              <a:rPr lang="fi-FI" sz="1400" b="1" dirty="0">
                <a:latin typeface="Tw Cen MT (Body)"/>
                <a:ea typeface="Calibri"/>
                <a:cs typeface="Calibri"/>
              </a:rPr>
              <a:t> </a:t>
            </a:r>
            <a:r>
              <a:rPr lang="fi-FI" sz="1400" b="1" dirty="0" err="1">
                <a:latin typeface="Tw Cen MT (Body)"/>
                <a:ea typeface="Calibri"/>
                <a:cs typeface="Calibri"/>
              </a:rPr>
              <a:t>otsustada</a:t>
            </a:r>
            <a:r>
              <a:rPr lang="fi-FI" sz="1400" b="1" dirty="0">
                <a:latin typeface="Tw Cen MT (Body)"/>
                <a:ea typeface="Calibri"/>
                <a:cs typeface="Calibri"/>
              </a:rPr>
              <a:t>.</a:t>
            </a:r>
          </a:p>
          <a:p>
            <a:pPr marL="742894" lvl="1" indent="-285750" defTabSz="914400" eaLnBrk="0" fontAlgn="base" hangingPunct="0">
              <a:spcBef>
                <a:spcPct val="0"/>
              </a:spcBef>
              <a:spcAft>
                <a:spcPct val="0"/>
              </a:spcAft>
              <a:buFont typeface="Wingdings" panose="05000000000000000000" pitchFamily="2" charset="2"/>
              <a:buChar char="Ø"/>
            </a:pPr>
            <a:r>
              <a:rPr lang="en-US" altLang="et-EE" sz="1400" dirty="0">
                <a:latin typeface="Tw Cen MT (Body)"/>
                <a:ea typeface="Calibri"/>
                <a:cs typeface="Calibri"/>
              </a:rPr>
              <a:t>T</a:t>
            </a:r>
            <a:r>
              <a:rPr lang="et-EE" altLang="et-EE" sz="1400" dirty="0">
                <a:latin typeface="Tw Cen MT (Body)"/>
                <a:ea typeface="Calibri"/>
                <a:cs typeface="Calibri"/>
              </a:rPr>
              <a:t>asu suurus</a:t>
            </a:r>
            <a:r>
              <a:rPr lang="en-US" altLang="et-EE" sz="1400" dirty="0">
                <a:latin typeface="Tw Cen MT (Body)"/>
                <a:ea typeface="Calibri"/>
                <a:cs typeface="Calibri"/>
              </a:rPr>
              <a:t> </a:t>
            </a:r>
            <a:r>
              <a:rPr lang="en-US" altLang="et-EE" sz="1400" dirty="0" err="1">
                <a:latin typeface="Tw Cen MT (Body)"/>
                <a:ea typeface="Calibri"/>
                <a:cs typeface="Calibri"/>
              </a:rPr>
              <a:t>määratakse</a:t>
            </a:r>
            <a:r>
              <a:rPr lang="en-US" altLang="et-EE" sz="1400" dirty="0">
                <a:latin typeface="Tw Cen MT (Body)"/>
                <a:ea typeface="Calibri"/>
                <a:cs typeface="Calibri"/>
              </a:rPr>
              <a:t> k</a:t>
            </a:r>
            <a:r>
              <a:rPr lang="et-EE" altLang="et-EE" sz="1400" dirty="0" err="1">
                <a:latin typeface="Tw Cen MT (Body)"/>
                <a:ea typeface="Calibri"/>
                <a:cs typeface="Calibri"/>
              </a:rPr>
              <a:t>ohaliku</a:t>
            </a:r>
            <a:r>
              <a:rPr lang="et-EE" altLang="et-EE" sz="1400" dirty="0">
                <a:latin typeface="Tw Cen MT (Body)"/>
                <a:ea typeface="Calibri"/>
                <a:cs typeface="Calibri"/>
              </a:rPr>
              <a:t> omavalitsuse määrusega</a:t>
            </a:r>
            <a:r>
              <a:rPr lang="en-US" altLang="et-EE" sz="1400" dirty="0">
                <a:latin typeface="Tw Cen MT (Body)"/>
                <a:ea typeface="Calibri"/>
                <a:cs typeface="Calibri"/>
              </a:rPr>
              <a:t>.</a:t>
            </a:r>
          </a:p>
          <a:p>
            <a:pPr marL="742894" lvl="1" indent="-285750" defTabSz="914400" eaLnBrk="0" fontAlgn="base" hangingPunct="0">
              <a:spcBef>
                <a:spcPct val="0"/>
              </a:spcBef>
              <a:spcAft>
                <a:spcPct val="0"/>
              </a:spcAft>
              <a:buFont typeface="Wingdings" panose="05000000000000000000" pitchFamily="2" charset="2"/>
              <a:buChar char="Ø"/>
            </a:pPr>
            <a:r>
              <a:rPr lang="et-EE" altLang="et-EE" sz="1400" dirty="0">
                <a:latin typeface="Tw Cen MT (Body)"/>
                <a:ea typeface="Calibri"/>
                <a:cs typeface="Calibri"/>
              </a:rPr>
              <a:t>Nt osalemise alusel: </a:t>
            </a:r>
            <a:r>
              <a:rPr lang="en-US" altLang="et-EE" sz="1400" dirty="0">
                <a:latin typeface="Tw Cen MT (Body)"/>
                <a:ea typeface="Calibri"/>
                <a:cs typeface="Calibri"/>
              </a:rPr>
              <a:t>t</a:t>
            </a:r>
            <a:r>
              <a:rPr lang="et-EE" altLang="et-EE" sz="1400" dirty="0">
                <a:latin typeface="Tw Cen MT (Body)"/>
                <a:ea typeface="Calibri"/>
                <a:cs typeface="Calibri"/>
              </a:rPr>
              <a:t>asu makstakse tavaliselt volikogu ja komisjonide istungitel osalemise eest.</a:t>
            </a:r>
          </a:p>
          <a:p>
            <a:pPr marL="742894" lvl="1" indent="-285750" defTabSz="914400" eaLnBrk="0" fontAlgn="base" hangingPunct="0">
              <a:spcBef>
                <a:spcPct val="0"/>
              </a:spcBef>
              <a:spcAft>
                <a:spcPct val="0"/>
              </a:spcAft>
              <a:buFont typeface="Wingdings" panose="05000000000000000000" pitchFamily="2" charset="2"/>
              <a:buChar char="Ø"/>
            </a:pPr>
            <a:r>
              <a:rPr lang="et-EE" altLang="et-EE" sz="1400" dirty="0">
                <a:latin typeface="Tw Cen MT (Body)"/>
                <a:ea typeface="Calibri"/>
                <a:cs typeface="Calibri"/>
              </a:rPr>
              <a:t>Nt rolli alusel: </a:t>
            </a:r>
            <a:r>
              <a:rPr lang="en-US" altLang="et-EE" sz="1400" dirty="0">
                <a:latin typeface="Tw Cen MT (Body)"/>
                <a:ea typeface="Calibri"/>
                <a:cs typeface="Calibri"/>
              </a:rPr>
              <a:t>e</a:t>
            </a:r>
            <a:r>
              <a:rPr lang="et-EE" altLang="et-EE" sz="1400" dirty="0" err="1">
                <a:latin typeface="Tw Cen MT (Body)"/>
                <a:ea typeface="Calibri"/>
                <a:cs typeface="Calibri"/>
              </a:rPr>
              <a:t>simehed</a:t>
            </a:r>
            <a:r>
              <a:rPr lang="et-EE" altLang="et-EE" sz="1400" dirty="0">
                <a:latin typeface="Tw Cen MT (Body)"/>
                <a:ea typeface="Calibri"/>
                <a:cs typeface="Calibri"/>
              </a:rPr>
              <a:t> ja aseesimehed saavad kuutasu või hüvitist. </a:t>
            </a:r>
          </a:p>
          <a:p>
            <a:pPr marL="742894" lvl="1" indent="-285750" defTabSz="914400" eaLnBrk="0" fontAlgn="base" hangingPunct="0">
              <a:spcBef>
                <a:spcPct val="0"/>
              </a:spcBef>
              <a:spcAft>
                <a:spcPct val="0"/>
              </a:spcAft>
              <a:buFont typeface="Wingdings" panose="05000000000000000000" pitchFamily="2" charset="2"/>
              <a:buChar char="Ø"/>
            </a:pPr>
            <a:r>
              <a:rPr lang="et-EE" altLang="et-EE" sz="1400" dirty="0">
                <a:latin typeface="Tw Cen MT (Body)"/>
                <a:ea typeface="Calibri"/>
                <a:cs typeface="Calibri"/>
              </a:rPr>
              <a:t>Tasud kehtestab iga omavalitsus ise, mõnes kohas on need kindlad summad, teises seotud palga alammääraga</a:t>
            </a:r>
            <a:endParaRPr lang="en-US" altLang="et-EE" sz="1400" dirty="0">
              <a:latin typeface="Tw Cen MT (Body)"/>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t-EE" sz="1400" dirty="0">
                <a:latin typeface="Tw Cen MT (Body)"/>
                <a:ea typeface="Calibri"/>
                <a:cs typeface="Calibri"/>
              </a:rPr>
              <a:t>Lisaks võib hüvitada sõidu- ja muude kulude eest, mis on seotud volikogu tööga.</a:t>
            </a:r>
            <a:endParaRPr lang="en-US" sz="1400" dirty="0">
              <a:latin typeface="Tw Cen MT (Body)"/>
              <a:ea typeface="Calibri"/>
              <a:cs typeface="Calibri"/>
            </a:endParaRPr>
          </a:p>
          <a:p>
            <a:pPr marL="285750" indent="-285750">
              <a:buFont typeface="Wingdings" panose="05000000000000000000" pitchFamily="2" charset="2"/>
              <a:buChar char="Ø"/>
            </a:pPr>
            <a:r>
              <a:rPr lang="fi-FI" sz="1400" dirty="0">
                <a:latin typeface="Tw Cen MT (Body)"/>
                <a:ea typeface="Calibri"/>
                <a:cs typeface="Calibri"/>
              </a:rPr>
              <a:t>On ka </a:t>
            </a:r>
            <a:r>
              <a:rPr lang="fi-FI" sz="1400" dirty="0" err="1">
                <a:latin typeface="Tw Cen MT (Body)"/>
                <a:ea typeface="Calibri"/>
                <a:cs typeface="Calibri"/>
              </a:rPr>
              <a:t>omavalitsusi</a:t>
            </a:r>
            <a:r>
              <a:rPr lang="fi-FI" sz="1400" dirty="0">
                <a:latin typeface="Tw Cen MT (Body)"/>
                <a:ea typeface="Calibri"/>
                <a:cs typeface="Calibri"/>
              </a:rPr>
              <a:t>, </a:t>
            </a:r>
            <a:r>
              <a:rPr lang="fi-FI" sz="1400" dirty="0" err="1">
                <a:latin typeface="Tw Cen MT (Body)"/>
                <a:ea typeface="Calibri"/>
                <a:cs typeface="Calibri"/>
              </a:rPr>
              <a:t>kus</a:t>
            </a:r>
            <a:r>
              <a:rPr lang="fi-FI" sz="1400" dirty="0">
                <a:latin typeface="Tw Cen MT (Body)"/>
                <a:ea typeface="Calibri"/>
                <a:cs typeface="Calibri"/>
              </a:rPr>
              <a:t> </a:t>
            </a:r>
            <a:r>
              <a:rPr lang="fi-FI" sz="1400" dirty="0" err="1">
                <a:latin typeface="Tw Cen MT (Body)"/>
                <a:ea typeface="Calibri"/>
                <a:cs typeface="Calibri"/>
              </a:rPr>
              <a:t>volikogu</a:t>
            </a:r>
            <a:r>
              <a:rPr lang="fi-FI" sz="1400" dirty="0">
                <a:latin typeface="Tw Cen MT (Body)"/>
                <a:ea typeface="Calibri"/>
                <a:cs typeface="Calibri"/>
              </a:rPr>
              <a:t> </a:t>
            </a:r>
            <a:r>
              <a:rPr lang="fi-FI" sz="1400" dirty="0" err="1">
                <a:latin typeface="Tw Cen MT (Body)"/>
                <a:ea typeface="Calibri"/>
                <a:cs typeface="Calibri"/>
              </a:rPr>
              <a:t>liikmed</a:t>
            </a:r>
            <a:r>
              <a:rPr lang="fi-FI" sz="1400" dirty="0">
                <a:latin typeface="Tw Cen MT (Body)"/>
                <a:ea typeface="Calibri"/>
                <a:cs typeface="Calibri"/>
              </a:rPr>
              <a:t> on </a:t>
            </a:r>
            <a:r>
              <a:rPr lang="fi-FI" sz="1400" dirty="0" err="1">
                <a:latin typeface="Tw Cen MT (Body)"/>
                <a:ea typeface="Calibri"/>
                <a:cs typeface="Calibri"/>
              </a:rPr>
              <a:t>otsustanud</a:t>
            </a:r>
            <a:r>
              <a:rPr lang="fi-FI" sz="1400" dirty="0">
                <a:latin typeface="Tw Cen MT (Body)"/>
                <a:ea typeface="Calibri"/>
                <a:cs typeface="Calibri"/>
              </a:rPr>
              <a:t> </a:t>
            </a:r>
            <a:r>
              <a:rPr lang="fi-FI" sz="1400" dirty="0" err="1">
                <a:latin typeface="Tw Cen MT (Body)"/>
                <a:ea typeface="Calibri"/>
                <a:cs typeface="Calibri"/>
              </a:rPr>
              <a:t>tasust</a:t>
            </a:r>
            <a:r>
              <a:rPr lang="fi-FI" sz="1400" dirty="0">
                <a:latin typeface="Tw Cen MT (Body)"/>
                <a:ea typeface="Calibri"/>
                <a:cs typeface="Calibri"/>
              </a:rPr>
              <a:t> </a:t>
            </a:r>
            <a:r>
              <a:rPr lang="fi-FI" sz="1400" dirty="0" err="1">
                <a:latin typeface="Tw Cen MT (Body)"/>
                <a:ea typeface="Calibri"/>
                <a:cs typeface="Calibri"/>
              </a:rPr>
              <a:t>loobuda</a:t>
            </a:r>
            <a:r>
              <a:rPr lang="fi-FI" sz="1400" dirty="0">
                <a:latin typeface="Tw Cen MT (Body)"/>
                <a:ea typeface="Calibri"/>
                <a:cs typeface="Calibri"/>
              </a:rPr>
              <a:t>.</a:t>
            </a:r>
            <a:endParaRPr lang="fi-FI"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fi-FI" sz="1400" dirty="0">
              <a:latin typeface="Calibri" panose="020F0502020204030204" pitchFamily="34" charset="0"/>
              <a:ea typeface="Calibri" panose="020F0502020204030204" pitchFamily="34" charset="0"/>
              <a:cs typeface="Calibri" panose="020F0502020204030204" pitchFamily="34" charset="0"/>
            </a:endParaRPr>
          </a:p>
          <a:p>
            <a:r>
              <a:rPr lang="fi-FI" sz="1400" b="1" dirty="0">
                <a:latin typeface="Calibri"/>
                <a:ea typeface="Calibri"/>
                <a:cs typeface="Calibri"/>
              </a:rPr>
              <a:t>T</a:t>
            </a:r>
            <a:r>
              <a:rPr lang="et-EE" sz="1400" b="1" dirty="0">
                <a:latin typeface="Calibri"/>
                <a:ea typeface="Calibri"/>
                <a:cs typeface="Calibri"/>
              </a:rPr>
              <a:t>asude suurused</a:t>
            </a:r>
            <a:r>
              <a:rPr lang="fi-FI" sz="1400" b="1" dirty="0">
                <a:latin typeface="Calibri"/>
                <a:ea typeface="Calibri"/>
                <a:cs typeface="Calibri"/>
              </a:rPr>
              <a:t> </a:t>
            </a:r>
            <a:r>
              <a:rPr lang="et-EE" sz="1400" b="1" dirty="0">
                <a:latin typeface="Calibri"/>
                <a:ea typeface="Calibri"/>
                <a:cs typeface="Calibri"/>
              </a:rPr>
              <a:t>Põltsamaa vallas on kehtestatud Põltsamaa Vallavolikogu 30.12.2021 määrusega  nr 23 </a:t>
            </a:r>
            <a:r>
              <a:rPr lang="et-EE" sz="1400" b="1" dirty="0">
                <a:solidFill>
                  <a:srgbClr val="7030A0"/>
                </a:solidFill>
                <a:latin typeface="Calibri"/>
                <a:ea typeface="Calibri"/>
                <a:cs typeface="Calibri"/>
                <a:hlinkClick r:id="rId2">
                  <a:extLst>
                    <a:ext uri="{A12FA001-AC4F-418D-AE19-62706E023703}">
                      <ahyp:hlinkClr xmlns:ahyp="http://schemas.microsoft.com/office/drawing/2018/hyperlinkcolor" val="tx"/>
                    </a:ext>
                  </a:extLst>
                </a:hlinkClick>
              </a:rPr>
              <a:t>„Volikogu tööst osavõtu eest tasu ja hüvituste maksmise kord“</a:t>
            </a:r>
            <a:endParaRPr lang="fi-FI" sz="1400" b="1" dirty="0">
              <a:solidFill>
                <a:srgbClr val="7030A0"/>
              </a:solidFill>
              <a:latin typeface="Calibri"/>
              <a:ea typeface="Calibri"/>
              <a:cs typeface="Calibri"/>
            </a:endParaRPr>
          </a:p>
          <a:p>
            <a:pPr marL="285750" indent="-285750">
              <a:buFont typeface="Wingdings" panose="05000000000000000000" pitchFamily="2" charset="2"/>
              <a:buChar char="Ø"/>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sz="1400" dirty="0"/>
          </a:p>
          <a:p>
            <a:pPr marL="285750" lvl="0" indent="-285750" defTabSz="914400" eaLnBrk="0" fontAlgn="base" hangingPunct="0">
              <a:spcBef>
                <a:spcPct val="0"/>
              </a:spcBef>
              <a:spcAft>
                <a:spcPct val="0"/>
              </a:spcAft>
              <a:buFont typeface="Wingdings" panose="05000000000000000000" pitchFamily="2" charset="2"/>
              <a:buChar char="Ø"/>
            </a:pPr>
            <a:endParaRPr lang="ko-KR" altLang="en-US" sz="1400" dirty="0">
              <a:solidFill>
                <a:schemeClr val="tx1">
                  <a:lumMod val="75000"/>
                  <a:lumOff val="25000"/>
                </a:schemeClr>
              </a:solidFill>
              <a:cs typeface="Arial" pitchFamily="34" charset="0"/>
            </a:endParaRPr>
          </a:p>
        </p:txBody>
      </p:sp>
      <p:sp>
        <p:nvSpPr>
          <p:cNvPr id="30" name="L-Shape 29">
            <a:extLst>
              <a:ext uri="{FF2B5EF4-FFF2-40B4-BE49-F238E27FC236}">
                <a16:creationId xmlns:a16="http://schemas.microsoft.com/office/drawing/2014/main" id="{5B37AAEC-2C02-23A9-2F12-09CFD9B501F3}"/>
              </a:ext>
            </a:extLst>
          </p:cNvPr>
          <p:cNvSpPr/>
          <p:nvPr/>
        </p:nvSpPr>
        <p:spPr>
          <a:xfrm rot="16200000">
            <a:off x="10869120" y="546357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aphicFrame>
        <p:nvGraphicFramePr>
          <p:cNvPr id="5" name="Table 4">
            <a:extLst>
              <a:ext uri="{FF2B5EF4-FFF2-40B4-BE49-F238E27FC236}">
                <a16:creationId xmlns:a16="http://schemas.microsoft.com/office/drawing/2014/main" id="{2E8B3AC7-CA69-ECFC-6899-2A6038A8EF3F}"/>
              </a:ext>
            </a:extLst>
          </p:cNvPr>
          <p:cNvGraphicFramePr>
            <a:graphicFrameLocks noGrp="1"/>
          </p:cNvGraphicFramePr>
          <p:nvPr>
            <p:extLst>
              <p:ext uri="{D42A27DB-BD31-4B8C-83A1-F6EECF244321}">
                <p14:modId xmlns:p14="http://schemas.microsoft.com/office/powerpoint/2010/main" val="3269958497"/>
              </p:ext>
            </p:extLst>
          </p:nvPr>
        </p:nvGraphicFramePr>
        <p:xfrm>
          <a:off x="286647" y="414418"/>
          <a:ext cx="3094908" cy="5836304"/>
        </p:xfrm>
        <a:graphic>
          <a:graphicData uri="http://schemas.openxmlformats.org/drawingml/2006/table">
            <a:tbl>
              <a:tblPr firstRow="1" bandRow="1">
                <a:tableStyleId>{5C22544A-7EE6-4342-B048-85BDC9FD1C3A}</a:tableStyleId>
              </a:tblPr>
              <a:tblGrid>
                <a:gridCol w="1072153">
                  <a:extLst>
                    <a:ext uri="{9D8B030D-6E8A-4147-A177-3AD203B41FA5}">
                      <a16:colId xmlns:a16="http://schemas.microsoft.com/office/drawing/2014/main" val="4147247496"/>
                    </a:ext>
                  </a:extLst>
                </a:gridCol>
                <a:gridCol w="2022755">
                  <a:extLst>
                    <a:ext uri="{9D8B030D-6E8A-4147-A177-3AD203B41FA5}">
                      <a16:colId xmlns:a16="http://schemas.microsoft.com/office/drawing/2014/main" val="1644467740"/>
                    </a:ext>
                  </a:extLst>
                </a:gridCol>
              </a:tblGrid>
              <a:tr h="343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NÄITED </a:t>
                      </a:r>
                      <a:r>
                        <a:rPr lang="en-US" sz="1200" dirty="0">
                          <a:solidFill>
                            <a:srgbClr val="6B9F25"/>
                          </a:solidFill>
                          <a:hlinkClick r:id="rId3">
                            <a:extLst>
                              <a:ext uri="{A12FA001-AC4F-418D-AE19-62706E023703}">
                                <ahyp:hlinkClr xmlns:ahyp="http://schemas.microsoft.com/office/drawing/2018/hyperlinkcolor" val="tx"/>
                              </a:ext>
                            </a:extLst>
                          </a:hlinkClick>
                        </a:rPr>
                        <a:t>(</a:t>
                      </a:r>
                      <a:r>
                        <a:rPr lang="en-US" sz="1200" b="0" dirty="0">
                          <a:solidFill>
                            <a:schemeClr val="bg2"/>
                          </a:solidFill>
                          <a:hlinkClick r:id="rId3">
                            <a:extLst>
                              <a:ext uri="{A12FA001-AC4F-418D-AE19-62706E023703}">
                                <ahyp:hlinkClr xmlns:ahyp="http://schemas.microsoft.com/office/drawing/2018/hyperlinkcolor" val="tx"/>
                              </a:ext>
                            </a:extLst>
                          </a:hlinkClick>
                        </a:rPr>
                        <a:t>Maaleht.ee)</a:t>
                      </a:r>
                      <a:endParaRPr lang="et-EE" sz="1200" b="0" dirty="0">
                        <a:solidFill>
                          <a:schemeClr val="bg2"/>
                        </a:solidFill>
                      </a:endParaRPr>
                    </a:p>
                  </a:txBody>
                  <a:tcPr/>
                </a:tc>
                <a:tc>
                  <a:txBody>
                    <a:bodyPr/>
                    <a:lstStyle/>
                    <a:p>
                      <a:r>
                        <a:rPr lang="et-EE" sz="1200" b="1" i="0" kern="1200" dirty="0">
                          <a:solidFill>
                            <a:schemeClr val="lt1"/>
                          </a:solidFill>
                          <a:effectLst/>
                          <a:latin typeface="+mn-lt"/>
                          <a:ea typeface="+mn-ea"/>
                          <a:cs typeface="+mn-cs"/>
                        </a:rPr>
                        <a:t>TÖÖTASU VÕI HÜVITIS</a:t>
                      </a:r>
                    </a:p>
                    <a:p>
                      <a:endParaRPr lang="et-EE" sz="1200" b="1" dirty="0"/>
                    </a:p>
                  </a:txBody>
                  <a:tcPr/>
                </a:tc>
                <a:extLst>
                  <a:ext uri="{0D108BD9-81ED-4DB2-BD59-A6C34878D82A}">
                    <a16:rowId xmlns:a16="http://schemas.microsoft.com/office/drawing/2014/main" val="3813325991"/>
                  </a:ext>
                </a:extLst>
              </a:tr>
              <a:tr h="412487">
                <a:tc>
                  <a:txBody>
                    <a:bodyPr/>
                    <a:lstStyle/>
                    <a:p>
                      <a:pPr algn="l" fontAlgn="auto">
                        <a:buNone/>
                      </a:pPr>
                      <a:r>
                        <a:rPr lang="en-US" sz="1200" b="0">
                          <a:solidFill>
                            <a:srgbClr val="333333"/>
                          </a:solidFill>
                          <a:effectLst/>
                          <a:latin typeface="+mj-lt"/>
                        </a:rPr>
                        <a:t>A</a:t>
                      </a:r>
                      <a:r>
                        <a:rPr lang="et-EE" sz="1200" b="0" err="1">
                          <a:solidFill>
                            <a:srgbClr val="333333"/>
                          </a:solidFill>
                          <a:effectLst/>
                          <a:latin typeface="+mj-lt"/>
                        </a:rPr>
                        <a:t>nija</a:t>
                      </a:r>
                      <a:r>
                        <a:rPr lang="et-EE" sz="1200" b="0">
                          <a:solidFill>
                            <a:srgbClr val="333333"/>
                          </a:solidFill>
                          <a:effectLst/>
                          <a:latin typeface="+mj-lt"/>
                        </a:rPr>
                        <a:t> vald</a:t>
                      </a:r>
                    </a:p>
                  </a:txBody>
                  <a:tcPr marL="31750" marR="31750" marT="31750" marB="31750" anchor="ctr"/>
                </a:tc>
                <a:tc>
                  <a:txBody>
                    <a:bodyPr/>
                    <a:lstStyle/>
                    <a:p>
                      <a:pPr algn="ctr" fontAlgn="auto">
                        <a:buNone/>
                      </a:pPr>
                      <a:r>
                        <a:rPr lang="et-EE" sz="1200" b="0">
                          <a:solidFill>
                            <a:srgbClr val="333333"/>
                          </a:solidFill>
                          <a:effectLst/>
                          <a:latin typeface="+mj-lt"/>
                        </a:rPr>
                        <a:t>30</a:t>
                      </a:r>
                    </a:p>
                  </a:txBody>
                  <a:tcPr marL="31750" marR="31750" marT="31750" marB="31750" anchor="ctr"/>
                </a:tc>
                <a:extLst>
                  <a:ext uri="{0D108BD9-81ED-4DB2-BD59-A6C34878D82A}">
                    <a16:rowId xmlns:a16="http://schemas.microsoft.com/office/drawing/2014/main" val="3906559319"/>
                  </a:ext>
                </a:extLst>
              </a:tr>
              <a:tr h="412487">
                <a:tc>
                  <a:txBody>
                    <a:bodyPr/>
                    <a:lstStyle/>
                    <a:p>
                      <a:pPr algn="l" fontAlgn="auto">
                        <a:buNone/>
                      </a:pPr>
                      <a:r>
                        <a:rPr lang="et-EE" sz="1200" b="0">
                          <a:solidFill>
                            <a:srgbClr val="333333"/>
                          </a:solidFill>
                          <a:effectLst/>
                          <a:latin typeface="+mj-lt"/>
                        </a:rPr>
                        <a:t>Harku vald</a:t>
                      </a:r>
                    </a:p>
                  </a:txBody>
                  <a:tcPr marL="31750" marR="31750" marT="31750" marB="31750" anchor="ctr"/>
                </a:tc>
                <a:tc>
                  <a:txBody>
                    <a:bodyPr/>
                    <a:lstStyle/>
                    <a:p>
                      <a:pPr algn="ctr" fontAlgn="auto">
                        <a:buNone/>
                      </a:pPr>
                      <a:r>
                        <a:rPr lang="et-EE" sz="1200" b="0">
                          <a:solidFill>
                            <a:srgbClr val="333333"/>
                          </a:solidFill>
                          <a:effectLst/>
                          <a:latin typeface="+mj-lt"/>
                        </a:rPr>
                        <a:t>450</a:t>
                      </a:r>
                    </a:p>
                  </a:txBody>
                  <a:tcPr marL="31750" marR="31750" marT="31750" marB="31750" anchor="ctr"/>
                </a:tc>
                <a:extLst>
                  <a:ext uri="{0D108BD9-81ED-4DB2-BD59-A6C34878D82A}">
                    <a16:rowId xmlns:a16="http://schemas.microsoft.com/office/drawing/2014/main" val="1347175933"/>
                  </a:ext>
                </a:extLst>
              </a:tr>
              <a:tr h="412487">
                <a:tc>
                  <a:txBody>
                    <a:bodyPr/>
                    <a:lstStyle/>
                    <a:p>
                      <a:pPr algn="l" fontAlgn="auto">
                        <a:buNone/>
                      </a:pPr>
                      <a:r>
                        <a:rPr lang="et-EE" sz="1200" b="0">
                          <a:solidFill>
                            <a:srgbClr val="333333"/>
                          </a:solidFill>
                          <a:effectLst/>
                          <a:latin typeface="+mj-lt"/>
                        </a:rPr>
                        <a:t>Jõelähtme vald</a:t>
                      </a:r>
                    </a:p>
                  </a:txBody>
                  <a:tcPr marL="31750" marR="31750" marT="31750" marB="31750" anchor="ctr"/>
                </a:tc>
                <a:tc>
                  <a:txBody>
                    <a:bodyPr/>
                    <a:lstStyle/>
                    <a:p>
                      <a:pPr algn="ctr" fontAlgn="auto">
                        <a:buNone/>
                      </a:pPr>
                      <a:r>
                        <a:rPr lang="et-EE" sz="1200" b="0">
                          <a:solidFill>
                            <a:srgbClr val="333333"/>
                          </a:solidFill>
                          <a:effectLst/>
                          <a:latin typeface="+mj-lt"/>
                        </a:rPr>
                        <a:t>150</a:t>
                      </a:r>
                    </a:p>
                  </a:txBody>
                  <a:tcPr marL="31750" marR="31750" marT="31750" marB="31750" anchor="ctr"/>
                </a:tc>
                <a:extLst>
                  <a:ext uri="{0D108BD9-81ED-4DB2-BD59-A6C34878D82A}">
                    <a16:rowId xmlns:a16="http://schemas.microsoft.com/office/drawing/2014/main" val="4285564303"/>
                  </a:ext>
                </a:extLst>
              </a:tr>
              <a:tr h="412487">
                <a:tc>
                  <a:txBody>
                    <a:bodyPr/>
                    <a:lstStyle/>
                    <a:p>
                      <a:pPr algn="l" fontAlgn="auto">
                        <a:buNone/>
                      </a:pPr>
                      <a:r>
                        <a:rPr lang="et-EE" sz="1200" b="0">
                          <a:solidFill>
                            <a:srgbClr val="333333"/>
                          </a:solidFill>
                          <a:effectLst/>
                          <a:latin typeface="+mj-lt"/>
                        </a:rPr>
                        <a:t>Keila linn</a:t>
                      </a:r>
                    </a:p>
                  </a:txBody>
                  <a:tcPr marL="31750" marR="31750" marT="31750" marB="31750" anchor="ctr"/>
                </a:tc>
                <a:tc>
                  <a:txBody>
                    <a:bodyPr/>
                    <a:lstStyle/>
                    <a:p>
                      <a:pPr algn="ctr" fontAlgn="auto">
                        <a:buNone/>
                      </a:pPr>
                      <a:r>
                        <a:rPr lang="et-EE" sz="1200" b="0">
                          <a:solidFill>
                            <a:srgbClr val="333333"/>
                          </a:solidFill>
                          <a:effectLst/>
                          <a:latin typeface="+mj-lt"/>
                        </a:rPr>
                        <a:t>440</a:t>
                      </a:r>
                    </a:p>
                  </a:txBody>
                  <a:tcPr marL="31750" marR="31750" marT="31750" marB="31750" anchor="ctr"/>
                </a:tc>
                <a:extLst>
                  <a:ext uri="{0D108BD9-81ED-4DB2-BD59-A6C34878D82A}">
                    <a16:rowId xmlns:a16="http://schemas.microsoft.com/office/drawing/2014/main" val="775350991"/>
                  </a:ext>
                </a:extLst>
              </a:tr>
              <a:tr h="412487">
                <a:tc>
                  <a:txBody>
                    <a:bodyPr/>
                    <a:lstStyle/>
                    <a:p>
                      <a:pPr algn="l" fontAlgn="auto">
                        <a:buNone/>
                      </a:pPr>
                      <a:r>
                        <a:rPr lang="et-EE" sz="1200" b="0">
                          <a:solidFill>
                            <a:srgbClr val="333333"/>
                          </a:solidFill>
                          <a:effectLst/>
                          <a:latin typeface="+mj-lt"/>
                        </a:rPr>
                        <a:t>Kiili vald</a:t>
                      </a:r>
                    </a:p>
                  </a:txBody>
                  <a:tcPr marL="31750" marR="31750" marT="31750" marB="31750" anchor="ctr"/>
                </a:tc>
                <a:tc>
                  <a:txBody>
                    <a:bodyPr/>
                    <a:lstStyle/>
                    <a:p>
                      <a:pPr algn="ctr" fontAlgn="auto">
                        <a:buNone/>
                      </a:pPr>
                      <a:r>
                        <a:rPr lang="et-EE" sz="1200" b="0">
                          <a:solidFill>
                            <a:srgbClr val="333333"/>
                          </a:solidFill>
                          <a:effectLst/>
                          <a:latin typeface="+mj-lt"/>
                        </a:rPr>
                        <a:t>140</a:t>
                      </a:r>
                    </a:p>
                  </a:txBody>
                  <a:tcPr marL="31750" marR="31750" marT="31750" marB="31750" anchor="ctr"/>
                </a:tc>
                <a:extLst>
                  <a:ext uri="{0D108BD9-81ED-4DB2-BD59-A6C34878D82A}">
                    <a16:rowId xmlns:a16="http://schemas.microsoft.com/office/drawing/2014/main" val="1114505124"/>
                  </a:ext>
                </a:extLst>
              </a:tr>
              <a:tr h="412487">
                <a:tc>
                  <a:txBody>
                    <a:bodyPr/>
                    <a:lstStyle/>
                    <a:p>
                      <a:pPr algn="l" fontAlgn="auto">
                        <a:buNone/>
                      </a:pPr>
                      <a:r>
                        <a:rPr lang="et-EE" sz="1200" b="0">
                          <a:solidFill>
                            <a:srgbClr val="333333"/>
                          </a:solidFill>
                          <a:effectLst/>
                          <a:latin typeface="+mj-lt"/>
                        </a:rPr>
                        <a:t>Alutaguse vald</a:t>
                      </a:r>
                    </a:p>
                  </a:txBody>
                  <a:tcPr marL="31750" marR="31750" marT="31750" marB="31750" anchor="ctr"/>
                </a:tc>
                <a:tc>
                  <a:txBody>
                    <a:bodyPr/>
                    <a:lstStyle/>
                    <a:p>
                      <a:pPr algn="ctr" fontAlgn="auto">
                        <a:buNone/>
                      </a:pPr>
                      <a:r>
                        <a:rPr lang="et-EE" sz="1200" b="0">
                          <a:solidFill>
                            <a:srgbClr val="333333"/>
                          </a:solidFill>
                          <a:effectLst/>
                          <a:latin typeface="+mj-lt"/>
                        </a:rPr>
                        <a:t>410</a:t>
                      </a:r>
                    </a:p>
                  </a:txBody>
                  <a:tcPr marL="31750" marR="31750" marT="31750" marB="31750" anchor="ctr"/>
                </a:tc>
                <a:extLst>
                  <a:ext uri="{0D108BD9-81ED-4DB2-BD59-A6C34878D82A}">
                    <a16:rowId xmlns:a16="http://schemas.microsoft.com/office/drawing/2014/main" val="520069483"/>
                  </a:ext>
                </a:extLst>
              </a:tr>
              <a:tr h="412487">
                <a:tc>
                  <a:txBody>
                    <a:bodyPr/>
                    <a:lstStyle/>
                    <a:p>
                      <a:pPr algn="l" fontAlgn="auto">
                        <a:buNone/>
                      </a:pPr>
                      <a:r>
                        <a:rPr lang="et-EE" sz="1200" b="0">
                          <a:solidFill>
                            <a:srgbClr val="333333"/>
                          </a:solidFill>
                          <a:effectLst/>
                          <a:latin typeface="+mj-lt"/>
                        </a:rPr>
                        <a:t>Jõhvi vald</a:t>
                      </a:r>
                    </a:p>
                  </a:txBody>
                  <a:tcPr marL="31750" marR="31750" marT="31750" marB="31750" anchor="ctr"/>
                </a:tc>
                <a:tc>
                  <a:txBody>
                    <a:bodyPr/>
                    <a:lstStyle/>
                    <a:p>
                      <a:pPr algn="ctr" fontAlgn="auto">
                        <a:buNone/>
                      </a:pPr>
                      <a:r>
                        <a:rPr lang="et-EE" sz="1200" b="0">
                          <a:solidFill>
                            <a:srgbClr val="333333"/>
                          </a:solidFill>
                          <a:effectLst/>
                          <a:latin typeface="+mj-lt"/>
                        </a:rPr>
                        <a:t>326,25</a:t>
                      </a:r>
                    </a:p>
                  </a:txBody>
                  <a:tcPr marL="31750" marR="31750" marT="31750" marB="31750" anchor="ctr"/>
                </a:tc>
                <a:extLst>
                  <a:ext uri="{0D108BD9-81ED-4DB2-BD59-A6C34878D82A}">
                    <a16:rowId xmlns:a16="http://schemas.microsoft.com/office/drawing/2014/main" val="2821662423"/>
                  </a:ext>
                </a:extLst>
              </a:tr>
              <a:tr h="412487">
                <a:tc>
                  <a:txBody>
                    <a:bodyPr/>
                    <a:lstStyle/>
                    <a:p>
                      <a:pPr algn="l" fontAlgn="auto">
                        <a:buNone/>
                      </a:pPr>
                      <a:r>
                        <a:rPr lang="et-EE" sz="1200" b="0">
                          <a:solidFill>
                            <a:srgbClr val="333333"/>
                          </a:solidFill>
                          <a:effectLst/>
                          <a:latin typeface="+mj-lt"/>
                        </a:rPr>
                        <a:t>Kohtla-Järve linn</a:t>
                      </a:r>
                    </a:p>
                  </a:txBody>
                  <a:tcPr marL="31750" marR="31750" marT="31750" marB="31750" anchor="ctr"/>
                </a:tc>
                <a:tc>
                  <a:txBody>
                    <a:bodyPr/>
                    <a:lstStyle/>
                    <a:p>
                      <a:pPr algn="ctr" fontAlgn="auto">
                        <a:buNone/>
                      </a:pPr>
                      <a:r>
                        <a:rPr lang="et-EE" sz="1200" b="0">
                          <a:solidFill>
                            <a:srgbClr val="333333"/>
                          </a:solidFill>
                          <a:effectLst/>
                          <a:latin typeface="+mj-lt"/>
                        </a:rPr>
                        <a:t>246</a:t>
                      </a:r>
                    </a:p>
                  </a:txBody>
                  <a:tcPr marL="31750" marR="31750" marT="31750" marB="31750" anchor="ctr"/>
                </a:tc>
                <a:extLst>
                  <a:ext uri="{0D108BD9-81ED-4DB2-BD59-A6C34878D82A}">
                    <a16:rowId xmlns:a16="http://schemas.microsoft.com/office/drawing/2014/main" val="1554422973"/>
                  </a:ext>
                </a:extLst>
              </a:tr>
              <a:tr h="412487">
                <a:tc>
                  <a:txBody>
                    <a:bodyPr/>
                    <a:lstStyle/>
                    <a:p>
                      <a:pPr algn="l" fontAlgn="auto">
                        <a:buNone/>
                      </a:pPr>
                      <a:r>
                        <a:rPr lang="et-EE" sz="1200" b="0">
                          <a:solidFill>
                            <a:srgbClr val="333333"/>
                          </a:solidFill>
                          <a:effectLst/>
                          <a:latin typeface="+mj-lt"/>
                        </a:rPr>
                        <a:t>Lüganuse vald</a:t>
                      </a:r>
                    </a:p>
                  </a:txBody>
                  <a:tcPr marL="31750" marR="31750" marT="31750" marB="31750" anchor="ctr"/>
                </a:tc>
                <a:tc>
                  <a:txBody>
                    <a:bodyPr/>
                    <a:lstStyle/>
                    <a:p>
                      <a:pPr algn="ctr" fontAlgn="auto">
                        <a:buNone/>
                      </a:pPr>
                      <a:r>
                        <a:rPr lang="et-EE" sz="1200" b="0">
                          <a:solidFill>
                            <a:srgbClr val="333333"/>
                          </a:solidFill>
                          <a:effectLst/>
                          <a:latin typeface="+mj-lt"/>
                        </a:rPr>
                        <a:t>100</a:t>
                      </a:r>
                    </a:p>
                  </a:txBody>
                  <a:tcPr marL="31750" marR="31750" marT="31750" marB="31750" anchor="ctr"/>
                </a:tc>
                <a:extLst>
                  <a:ext uri="{0D108BD9-81ED-4DB2-BD59-A6C34878D82A}">
                    <a16:rowId xmlns:a16="http://schemas.microsoft.com/office/drawing/2014/main" val="2791450968"/>
                  </a:ext>
                </a:extLst>
              </a:tr>
              <a:tr h="412487">
                <a:tc>
                  <a:txBody>
                    <a:bodyPr/>
                    <a:lstStyle/>
                    <a:p>
                      <a:pPr algn="l" fontAlgn="auto">
                        <a:buNone/>
                      </a:pPr>
                      <a:r>
                        <a:rPr lang="et-EE" sz="1200" b="0">
                          <a:solidFill>
                            <a:srgbClr val="333333"/>
                          </a:solidFill>
                          <a:effectLst/>
                          <a:latin typeface="+mj-lt"/>
                        </a:rPr>
                        <a:t>Narva linn</a:t>
                      </a:r>
                    </a:p>
                  </a:txBody>
                  <a:tcPr marL="31750" marR="31750" marT="31750" marB="31750" anchor="ctr"/>
                </a:tc>
                <a:tc>
                  <a:txBody>
                    <a:bodyPr/>
                    <a:lstStyle/>
                    <a:p>
                      <a:pPr algn="ctr" fontAlgn="auto">
                        <a:buNone/>
                      </a:pPr>
                      <a:r>
                        <a:rPr lang="et-EE" sz="1200" b="0">
                          <a:solidFill>
                            <a:srgbClr val="333333"/>
                          </a:solidFill>
                          <a:effectLst/>
                          <a:latin typeface="+mj-lt"/>
                        </a:rPr>
                        <a:t>656</a:t>
                      </a:r>
                    </a:p>
                  </a:txBody>
                  <a:tcPr marL="31750" marR="31750" marT="31750" marB="31750" anchor="ctr"/>
                </a:tc>
                <a:extLst>
                  <a:ext uri="{0D108BD9-81ED-4DB2-BD59-A6C34878D82A}">
                    <a16:rowId xmlns:a16="http://schemas.microsoft.com/office/drawing/2014/main" val="3611069905"/>
                  </a:ext>
                </a:extLst>
              </a:tr>
              <a:tr h="412487">
                <a:tc>
                  <a:txBody>
                    <a:bodyPr/>
                    <a:lstStyle/>
                    <a:p>
                      <a:pPr algn="l" fontAlgn="auto">
                        <a:buNone/>
                      </a:pPr>
                      <a:r>
                        <a:rPr lang="et-EE" sz="1200" b="0">
                          <a:solidFill>
                            <a:srgbClr val="333333"/>
                          </a:solidFill>
                          <a:effectLst/>
                          <a:latin typeface="+mj-lt"/>
                        </a:rPr>
                        <a:t>Jõgeva vald</a:t>
                      </a:r>
                    </a:p>
                  </a:txBody>
                  <a:tcPr marL="31750" marR="31750" marT="31750" marB="31750" anchor="ctr"/>
                </a:tc>
                <a:tc>
                  <a:txBody>
                    <a:bodyPr/>
                    <a:lstStyle/>
                    <a:p>
                      <a:pPr algn="ctr" fontAlgn="auto">
                        <a:buNone/>
                      </a:pPr>
                      <a:r>
                        <a:rPr lang="et-EE" sz="1200" b="0">
                          <a:solidFill>
                            <a:srgbClr val="333333"/>
                          </a:solidFill>
                          <a:effectLst/>
                          <a:latin typeface="+mj-lt"/>
                        </a:rPr>
                        <a:t>100</a:t>
                      </a:r>
                    </a:p>
                  </a:txBody>
                  <a:tcPr marL="31750" marR="31750" marT="31750" marB="31750" anchor="ctr"/>
                </a:tc>
                <a:extLst>
                  <a:ext uri="{0D108BD9-81ED-4DB2-BD59-A6C34878D82A}">
                    <a16:rowId xmlns:a16="http://schemas.microsoft.com/office/drawing/2014/main" val="1010317976"/>
                  </a:ext>
                </a:extLst>
              </a:tr>
              <a:tr h="412487">
                <a:tc>
                  <a:txBody>
                    <a:bodyPr/>
                    <a:lstStyle/>
                    <a:p>
                      <a:pPr algn="l" fontAlgn="auto">
                        <a:buNone/>
                      </a:pPr>
                      <a:r>
                        <a:rPr lang="et-EE" sz="1200" b="0">
                          <a:solidFill>
                            <a:srgbClr val="333333"/>
                          </a:solidFill>
                          <a:effectLst/>
                          <a:latin typeface="+mj-lt"/>
                        </a:rPr>
                        <a:t>Mustvee vald</a:t>
                      </a:r>
                    </a:p>
                  </a:txBody>
                  <a:tcPr marL="31750" marR="31750" marT="31750" marB="31750" anchor="ctr"/>
                </a:tc>
                <a:tc>
                  <a:txBody>
                    <a:bodyPr/>
                    <a:lstStyle/>
                    <a:p>
                      <a:pPr algn="ctr" fontAlgn="auto">
                        <a:buNone/>
                      </a:pPr>
                      <a:r>
                        <a:rPr lang="et-EE" sz="1200" b="0">
                          <a:solidFill>
                            <a:srgbClr val="333333"/>
                          </a:solidFill>
                          <a:effectLst/>
                          <a:latin typeface="+mj-lt"/>
                        </a:rPr>
                        <a:t>75</a:t>
                      </a:r>
                    </a:p>
                  </a:txBody>
                  <a:tcPr marL="31750" marR="31750" marT="31750" marB="31750" anchor="ctr"/>
                </a:tc>
                <a:extLst>
                  <a:ext uri="{0D108BD9-81ED-4DB2-BD59-A6C34878D82A}">
                    <a16:rowId xmlns:a16="http://schemas.microsoft.com/office/drawing/2014/main" val="881140441"/>
                  </a:ext>
                </a:extLst>
              </a:tr>
              <a:tr h="412487">
                <a:tc>
                  <a:txBody>
                    <a:bodyPr/>
                    <a:lstStyle/>
                    <a:p>
                      <a:pPr algn="l" fontAlgn="auto">
                        <a:buNone/>
                      </a:pPr>
                      <a:r>
                        <a:rPr lang="et-EE" sz="1200" b="0">
                          <a:solidFill>
                            <a:srgbClr val="333333"/>
                          </a:solidFill>
                          <a:effectLst/>
                          <a:latin typeface="+mj-lt"/>
                        </a:rPr>
                        <a:t>Põltsamaa vald</a:t>
                      </a:r>
                    </a:p>
                  </a:txBody>
                  <a:tcPr marL="31750" marR="31750" marT="31750" marB="31750" anchor="ctr"/>
                </a:tc>
                <a:tc>
                  <a:txBody>
                    <a:bodyPr/>
                    <a:lstStyle/>
                    <a:p>
                      <a:pPr algn="ctr" fontAlgn="auto">
                        <a:buNone/>
                      </a:pPr>
                      <a:r>
                        <a:rPr lang="et-EE" sz="1200" b="0" dirty="0">
                          <a:solidFill>
                            <a:srgbClr val="333333"/>
                          </a:solidFill>
                          <a:effectLst/>
                          <a:latin typeface="+mj-lt"/>
                        </a:rPr>
                        <a:t>50</a:t>
                      </a:r>
                    </a:p>
                  </a:txBody>
                  <a:tcPr marL="31750" marR="31750" marT="31750" marB="31750" anchor="ctr"/>
                </a:tc>
                <a:extLst>
                  <a:ext uri="{0D108BD9-81ED-4DB2-BD59-A6C34878D82A}">
                    <a16:rowId xmlns:a16="http://schemas.microsoft.com/office/drawing/2014/main" val="755658948"/>
                  </a:ext>
                </a:extLst>
              </a:tr>
            </a:tbl>
          </a:graphicData>
        </a:graphic>
      </p:graphicFrame>
      <p:graphicFrame>
        <p:nvGraphicFramePr>
          <p:cNvPr id="6" name="Table 5">
            <a:extLst>
              <a:ext uri="{FF2B5EF4-FFF2-40B4-BE49-F238E27FC236}">
                <a16:creationId xmlns:a16="http://schemas.microsoft.com/office/drawing/2014/main" id="{313C79CE-07C9-9CB1-B14E-A33BC98A44CA}"/>
              </a:ext>
            </a:extLst>
          </p:cNvPr>
          <p:cNvGraphicFramePr>
            <a:graphicFrameLocks noGrp="1"/>
          </p:cNvGraphicFramePr>
          <p:nvPr>
            <p:extLst>
              <p:ext uri="{D42A27DB-BD31-4B8C-83A1-F6EECF244321}">
                <p14:modId xmlns:p14="http://schemas.microsoft.com/office/powerpoint/2010/main" val="1981742477"/>
              </p:ext>
            </p:extLst>
          </p:nvPr>
        </p:nvGraphicFramePr>
        <p:xfrm>
          <a:off x="8514271" y="446340"/>
          <a:ext cx="3496754" cy="5836304"/>
        </p:xfrm>
        <a:graphic>
          <a:graphicData uri="http://schemas.openxmlformats.org/drawingml/2006/table">
            <a:tbl>
              <a:tblPr firstRow="1" bandRow="1">
                <a:tableStyleId>{5C22544A-7EE6-4342-B048-85BDC9FD1C3A}</a:tableStyleId>
              </a:tblPr>
              <a:tblGrid>
                <a:gridCol w="1033776">
                  <a:extLst>
                    <a:ext uri="{9D8B030D-6E8A-4147-A177-3AD203B41FA5}">
                      <a16:colId xmlns:a16="http://schemas.microsoft.com/office/drawing/2014/main" val="4147247496"/>
                    </a:ext>
                  </a:extLst>
                </a:gridCol>
                <a:gridCol w="2462978">
                  <a:extLst>
                    <a:ext uri="{9D8B030D-6E8A-4147-A177-3AD203B41FA5}">
                      <a16:colId xmlns:a16="http://schemas.microsoft.com/office/drawing/2014/main" val="1644467740"/>
                    </a:ext>
                  </a:extLst>
                </a:gridCol>
              </a:tblGrid>
              <a:tr h="412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NÄITED </a:t>
                      </a:r>
                      <a:r>
                        <a:rPr lang="en-US" sz="1200" dirty="0">
                          <a:solidFill>
                            <a:srgbClr val="6B9F25"/>
                          </a:solidFill>
                          <a:hlinkClick r:id="rId3">
                            <a:extLst>
                              <a:ext uri="{A12FA001-AC4F-418D-AE19-62706E023703}">
                                <ahyp:hlinkClr xmlns:ahyp="http://schemas.microsoft.com/office/drawing/2018/hyperlinkcolor" val="tx"/>
                              </a:ext>
                            </a:extLst>
                          </a:hlinkClick>
                        </a:rPr>
                        <a:t>(</a:t>
                      </a:r>
                      <a:r>
                        <a:rPr lang="en-US" sz="1200" b="0" dirty="0">
                          <a:solidFill>
                            <a:schemeClr val="bg2"/>
                          </a:solidFill>
                          <a:hlinkClick r:id="rId3">
                            <a:extLst>
                              <a:ext uri="{A12FA001-AC4F-418D-AE19-62706E023703}">
                                <ahyp:hlinkClr xmlns:ahyp="http://schemas.microsoft.com/office/drawing/2018/hyperlinkcolor" val="tx"/>
                              </a:ext>
                            </a:extLst>
                          </a:hlinkClick>
                        </a:rPr>
                        <a:t>Maaleht.ee)</a:t>
                      </a:r>
                      <a:endParaRPr lang="et-EE" sz="1200" b="0" dirty="0">
                        <a:solidFill>
                          <a:schemeClr val="bg2"/>
                        </a:solidFill>
                      </a:endParaRPr>
                    </a:p>
                  </a:txBody>
                  <a:tcPr/>
                </a:tc>
                <a:tc>
                  <a:txBody>
                    <a:bodyPr/>
                    <a:lstStyle/>
                    <a:p>
                      <a:r>
                        <a:rPr lang="et-EE" sz="1200" b="1" i="0" kern="1200">
                          <a:solidFill>
                            <a:schemeClr val="lt1"/>
                          </a:solidFill>
                          <a:effectLst/>
                          <a:latin typeface="+mn-lt"/>
                          <a:ea typeface="+mn-ea"/>
                          <a:cs typeface="+mn-cs"/>
                        </a:rPr>
                        <a:t>TÖÖTASU VÕI HÜVITIS</a:t>
                      </a:r>
                      <a:endParaRPr lang="et-EE" sz="1200" b="1"/>
                    </a:p>
                  </a:txBody>
                  <a:tcPr/>
                </a:tc>
                <a:extLst>
                  <a:ext uri="{0D108BD9-81ED-4DB2-BD59-A6C34878D82A}">
                    <a16:rowId xmlns:a16="http://schemas.microsoft.com/office/drawing/2014/main" val="3813325991"/>
                  </a:ext>
                </a:extLst>
              </a:tr>
              <a:tr h="412487">
                <a:tc>
                  <a:txBody>
                    <a:bodyPr/>
                    <a:lstStyle/>
                    <a:p>
                      <a:pPr algn="l" fontAlgn="auto">
                        <a:buNone/>
                      </a:pPr>
                      <a:r>
                        <a:rPr lang="en-US" sz="1200" b="0">
                          <a:solidFill>
                            <a:srgbClr val="333333"/>
                          </a:solidFill>
                          <a:effectLst/>
                          <a:latin typeface="+mj-lt"/>
                        </a:rPr>
                        <a:t>J</a:t>
                      </a:r>
                      <a:r>
                        <a:rPr lang="et-EE" sz="1200" b="0">
                          <a:solidFill>
                            <a:srgbClr val="333333"/>
                          </a:solidFill>
                          <a:effectLst/>
                          <a:latin typeface="+mj-lt"/>
                        </a:rPr>
                        <a:t>ärva vald</a:t>
                      </a:r>
                    </a:p>
                  </a:txBody>
                  <a:tcPr marL="31750" marR="31750" marT="31750" marB="31750" anchor="ctr"/>
                </a:tc>
                <a:tc>
                  <a:txBody>
                    <a:bodyPr/>
                    <a:lstStyle/>
                    <a:p>
                      <a:pPr algn="ctr" fontAlgn="auto">
                        <a:buNone/>
                      </a:pPr>
                      <a:r>
                        <a:rPr lang="et-EE" sz="1200" b="0">
                          <a:solidFill>
                            <a:srgbClr val="333333"/>
                          </a:solidFill>
                          <a:effectLst/>
                          <a:latin typeface="+mj-lt"/>
                        </a:rPr>
                        <a:t>50</a:t>
                      </a:r>
                    </a:p>
                  </a:txBody>
                  <a:tcPr marL="31750" marR="31750" marT="31750" marB="31750" anchor="ctr"/>
                </a:tc>
                <a:extLst>
                  <a:ext uri="{0D108BD9-81ED-4DB2-BD59-A6C34878D82A}">
                    <a16:rowId xmlns:a16="http://schemas.microsoft.com/office/drawing/2014/main" val="3906559319"/>
                  </a:ext>
                </a:extLst>
              </a:tr>
              <a:tr h="412487">
                <a:tc>
                  <a:txBody>
                    <a:bodyPr/>
                    <a:lstStyle/>
                    <a:p>
                      <a:pPr algn="l" fontAlgn="auto">
                        <a:buNone/>
                      </a:pPr>
                      <a:r>
                        <a:rPr lang="et-EE" sz="1200" b="0">
                          <a:solidFill>
                            <a:srgbClr val="333333"/>
                          </a:solidFill>
                          <a:effectLst/>
                          <a:latin typeface="+mj-lt"/>
                        </a:rPr>
                        <a:t>Paide linn</a:t>
                      </a:r>
                    </a:p>
                  </a:txBody>
                  <a:tcPr marL="31750" marR="31750" marT="31750" marB="31750" anchor="ctr"/>
                </a:tc>
                <a:tc>
                  <a:txBody>
                    <a:bodyPr/>
                    <a:lstStyle/>
                    <a:p>
                      <a:pPr algn="ctr" fontAlgn="auto">
                        <a:buNone/>
                      </a:pPr>
                      <a:r>
                        <a:rPr lang="et-EE" sz="1200" b="0">
                          <a:solidFill>
                            <a:srgbClr val="333333"/>
                          </a:solidFill>
                          <a:effectLst/>
                          <a:latin typeface="+mj-lt"/>
                        </a:rPr>
                        <a:t>72</a:t>
                      </a:r>
                    </a:p>
                  </a:txBody>
                  <a:tcPr marL="31750" marR="31750" marT="31750" marB="31750" anchor="ctr"/>
                </a:tc>
                <a:extLst>
                  <a:ext uri="{0D108BD9-81ED-4DB2-BD59-A6C34878D82A}">
                    <a16:rowId xmlns:a16="http://schemas.microsoft.com/office/drawing/2014/main" val="1347175933"/>
                  </a:ext>
                </a:extLst>
              </a:tr>
              <a:tr h="412487">
                <a:tc>
                  <a:txBody>
                    <a:bodyPr/>
                    <a:lstStyle/>
                    <a:p>
                      <a:pPr algn="l" fontAlgn="auto">
                        <a:buNone/>
                      </a:pPr>
                      <a:r>
                        <a:rPr lang="et-EE" sz="1200" b="0">
                          <a:solidFill>
                            <a:srgbClr val="333333"/>
                          </a:solidFill>
                          <a:effectLst/>
                          <a:latin typeface="+mj-lt"/>
                        </a:rPr>
                        <a:t>Türi vald</a:t>
                      </a:r>
                    </a:p>
                  </a:txBody>
                  <a:tcPr marL="31750" marR="31750" marT="31750" marB="31750" anchor="ctr"/>
                </a:tc>
                <a:tc>
                  <a:txBody>
                    <a:bodyPr/>
                    <a:lstStyle/>
                    <a:p>
                      <a:pPr algn="ctr" fontAlgn="auto">
                        <a:buNone/>
                      </a:pPr>
                      <a:r>
                        <a:rPr lang="et-EE" sz="1200" b="0">
                          <a:solidFill>
                            <a:srgbClr val="333333"/>
                          </a:solidFill>
                          <a:effectLst/>
                          <a:latin typeface="+mj-lt"/>
                        </a:rPr>
                        <a:t>72</a:t>
                      </a:r>
                    </a:p>
                  </a:txBody>
                  <a:tcPr marL="31750" marR="31750" marT="31750" marB="31750" anchor="ctr"/>
                </a:tc>
                <a:extLst>
                  <a:ext uri="{0D108BD9-81ED-4DB2-BD59-A6C34878D82A}">
                    <a16:rowId xmlns:a16="http://schemas.microsoft.com/office/drawing/2014/main" val="4285564303"/>
                  </a:ext>
                </a:extLst>
              </a:tr>
              <a:tr h="412487">
                <a:tc>
                  <a:txBody>
                    <a:bodyPr/>
                    <a:lstStyle/>
                    <a:p>
                      <a:pPr algn="l" fontAlgn="auto">
                        <a:buNone/>
                      </a:pPr>
                      <a:r>
                        <a:rPr lang="et-EE" sz="1200" b="0">
                          <a:solidFill>
                            <a:srgbClr val="333333"/>
                          </a:solidFill>
                          <a:effectLst/>
                          <a:latin typeface="+mj-lt"/>
                        </a:rPr>
                        <a:t>Haapsalu linn</a:t>
                      </a:r>
                    </a:p>
                  </a:txBody>
                  <a:tcPr marL="31750" marR="31750" marT="31750" marB="31750" anchor="ctr"/>
                </a:tc>
                <a:tc>
                  <a:txBody>
                    <a:bodyPr/>
                    <a:lstStyle/>
                    <a:p>
                      <a:pPr algn="ctr" fontAlgn="auto">
                        <a:buNone/>
                      </a:pPr>
                      <a:r>
                        <a:rPr lang="et-EE" sz="1200" b="0">
                          <a:solidFill>
                            <a:srgbClr val="333333"/>
                          </a:solidFill>
                          <a:effectLst/>
                          <a:latin typeface="+mj-lt"/>
                        </a:rPr>
                        <a:t>250</a:t>
                      </a:r>
                    </a:p>
                  </a:txBody>
                  <a:tcPr marL="31750" marR="31750" marT="31750" marB="31750" anchor="ctr"/>
                </a:tc>
                <a:extLst>
                  <a:ext uri="{0D108BD9-81ED-4DB2-BD59-A6C34878D82A}">
                    <a16:rowId xmlns:a16="http://schemas.microsoft.com/office/drawing/2014/main" val="775350991"/>
                  </a:ext>
                </a:extLst>
              </a:tr>
              <a:tr h="412487">
                <a:tc>
                  <a:txBody>
                    <a:bodyPr/>
                    <a:lstStyle/>
                    <a:p>
                      <a:pPr algn="l" fontAlgn="auto">
                        <a:buNone/>
                      </a:pPr>
                      <a:r>
                        <a:rPr lang="et-EE" sz="1200" b="0">
                          <a:solidFill>
                            <a:srgbClr val="333333"/>
                          </a:solidFill>
                          <a:effectLst/>
                          <a:latin typeface="+mj-lt"/>
                        </a:rPr>
                        <a:t>Lääne-Nigula vald</a:t>
                      </a:r>
                    </a:p>
                  </a:txBody>
                  <a:tcPr marL="31750" marR="31750" marT="31750" marB="31750" anchor="ctr"/>
                </a:tc>
                <a:tc>
                  <a:txBody>
                    <a:bodyPr/>
                    <a:lstStyle/>
                    <a:p>
                      <a:pPr algn="ctr" fontAlgn="auto">
                        <a:buNone/>
                      </a:pPr>
                      <a:r>
                        <a:rPr lang="et-EE" sz="1200" b="0">
                          <a:solidFill>
                            <a:srgbClr val="333333"/>
                          </a:solidFill>
                          <a:effectLst/>
                          <a:latin typeface="+mj-lt"/>
                        </a:rPr>
                        <a:t>100</a:t>
                      </a:r>
                    </a:p>
                  </a:txBody>
                  <a:tcPr marL="31750" marR="31750" marT="31750" marB="31750" anchor="ctr"/>
                </a:tc>
                <a:extLst>
                  <a:ext uri="{0D108BD9-81ED-4DB2-BD59-A6C34878D82A}">
                    <a16:rowId xmlns:a16="http://schemas.microsoft.com/office/drawing/2014/main" val="1114505124"/>
                  </a:ext>
                </a:extLst>
              </a:tr>
              <a:tr h="412487">
                <a:tc>
                  <a:txBody>
                    <a:bodyPr/>
                    <a:lstStyle/>
                    <a:p>
                      <a:pPr algn="l" fontAlgn="auto">
                        <a:buNone/>
                      </a:pPr>
                      <a:r>
                        <a:rPr lang="et-EE" sz="1200" b="0">
                          <a:solidFill>
                            <a:srgbClr val="333333"/>
                          </a:solidFill>
                          <a:effectLst/>
                          <a:latin typeface="+mj-lt"/>
                        </a:rPr>
                        <a:t>Vormsi vald</a:t>
                      </a:r>
                    </a:p>
                  </a:txBody>
                  <a:tcPr marL="31750" marR="31750" marT="31750" marB="31750" anchor="ctr"/>
                </a:tc>
                <a:tc>
                  <a:txBody>
                    <a:bodyPr/>
                    <a:lstStyle/>
                    <a:p>
                      <a:pPr algn="ctr" fontAlgn="auto">
                        <a:buNone/>
                      </a:pPr>
                      <a:r>
                        <a:rPr lang="et-EE" sz="1200" b="0">
                          <a:solidFill>
                            <a:srgbClr val="333333"/>
                          </a:solidFill>
                          <a:effectLst/>
                          <a:latin typeface="+mj-lt"/>
                        </a:rPr>
                        <a:t>0</a:t>
                      </a:r>
                    </a:p>
                  </a:txBody>
                  <a:tcPr marL="31750" marR="31750" marT="31750" marB="31750" anchor="ctr"/>
                </a:tc>
                <a:extLst>
                  <a:ext uri="{0D108BD9-81ED-4DB2-BD59-A6C34878D82A}">
                    <a16:rowId xmlns:a16="http://schemas.microsoft.com/office/drawing/2014/main" val="520069483"/>
                  </a:ext>
                </a:extLst>
              </a:tr>
              <a:tr h="412487">
                <a:tc>
                  <a:txBody>
                    <a:bodyPr/>
                    <a:lstStyle/>
                    <a:p>
                      <a:pPr algn="l" fontAlgn="auto">
                        <a:buNone/>
                      </a:pPr>
                      <a:r>
                        <a:rPr lang="et-EE" sz="1200" b="0">
                          <a:solidFill>
                            <a:srgbClr val="333333"/>
                          </a:solidFill>
                          <a:effectLst/>
                          <a:latin typeface="+mj-lt"/>
                        </a:rPr>
                        <a:t>Haljala vald</a:t>
                      </a:r>
                    </a:p>
                  </a:txBody>
                  <a:tcPr marL="31750" marR="31750" marT="31750" marB="31750" anchor="ctr"/>
                </a:tc>
                <a:tc>
                  <a:txBody>
                    <a:bodyPr/>
                    <a:lstStyle/>
                    <a:p>
                      <a:pPr algn="ctr" fontAlgn="auto">
                        <a:buNone/>
                      </a:pPr>
                      <a:r>
                        <a:rPr lang="et-EE" sz="1200" b="0">
                          <a:solidFill>
                            <a:srgbClr val="333333"/>
                          </a:solidFill>
                          <a:effectLst/>
                          <a:latin typeface="+mj-lt"/>
                        </a:rPr>
                        <a:t>30</a:t>
                      </a:r>
                    </a:p>
                  </a:txBody>
                  <a:tcPr marL="31750" marR="31750" marT="31750" marB="31750" anchor="ctr"/>
                </a:tc>
                <a:extLst>
                  <a:ext uri="{0D108BD9-81ED-4DB2-BD59-A6C34878D82A}">
                    <a16:rowId xmlns:a16="http://schemas.microsoft.com/office/drawing/2014/main" val="2821662423"/>
                  </a:ext>
                </a:extLst>
              </a:tr>
              <a:tr h="412487">
                <a:tc>
                  <a:txBody>
                    <a:bodyPr/>
                    <a:lstStyle/>
                    <a:p>
                      <a:pPr algn="l" fontAlgn="auto">
                        <a:buNone/>
                      </a:pPr>
                      <a:r>
                        <a:rPr lang="et-EE" sz="1200" b="0">
                          <a:solidFill>
                            <a:srgbClr val="333333"/>
                          </a:solidFill>
                          <a:effectLst/>
                          <a:latin typeface="+mj-lt"/>
                        </a:rPr>
                        <a:t>Kadrina vald</a:t>
                      </a:r>
                    </a:p>
                  </a:txBody>
                  <a:tcPr marL="31750" marR="31750" marT="31750" marB="31750" anchor="ctr"/>
                </a:tc>
                <a:tc>
                  <a:txBody>
                    <a:bodyPr/>
                    <a:lstStyle/>
                    <a:p>
                      <a:pPr algn="ctr" fontAlgn="auto">
                        <a:buNone/>
                      </a:pPr>
                      <a:r>
                        <a:rPr lang="et-EE" sz="1200" b="0">
                          <a:solidFill>
                            <a:srgbClr val="333333"/>
                          </a:solidFill>
                          <a:effectLst/>
                          <a:latin typeface="+mj-lt"/>
                        </a:rPr>
                        <a:t>0</a:t>
                      </a:r>
                    </a:p>
                  </a:txBody>
                  <a:tcPr marL="31750" marR="31750" marT="31750" marB="31750" anchor="ctr"/>
                </a:tc>
                <a:extLst>
                  <a:ext uri="{0D108BD9-81ED-4DB2-BD59-A6C34878D82A}">
                    <a16:rowId xmlns:a16="http://schemas.microsoft.com/office/drawing/2014/main" val="1554422973"/>
                  </a:ext>
                </a:extLst>
              </a:tr>
              <a:tr h="412487">
                <a:tc>
                  <a:txBody>
                    <a:bodyPr/>
                    <a:lstStyle/>
                    <a:p>
                      <a:pPr algn="l" fontAlgn="auto">
                        <a:buNone/>
                      </a:pPr>
                      <a:r>
                        <a:rPr lang="et-EE" sz="1200" b="0">
                          <a:solidFill>
                            <a:srgbClr val="333333"/>
                          </a:solidFill>
                          <a:effectLst/>
                          <a:latin typeface="+mj-lt"/>
                        </a:rPr>
                        <a:t>Rakvere linn</a:t>
                      </a:r>
                    </a:p>
                  </a:txBody>
                  <a:tcPr marL="31750" marR="31750" marT="31750" marB="31750" anchor="ctr"/>
                </a:tc>
                <a:tc>
                  <a:txBody>
                    <a:bodyPr/>
                    <a:lstStyle/>
                    <a:p>
                      <a:pPr algn="ctr" fontAlgn="auto">
                        <a:buNone/>
                      </a:pPr>
                      <a:r>
                        <a:rPr lang="et-EE" sz="1200" b="0">
                          <a:solidFill>
                            <a:srgbClr val="333333"/>
                          </a:solidFill>
                          <a:effectLst/>
                          <a:latin typeface="+mj-lt"/>
                        </a:rPr>
                        <a:t>82</a:t>
                      </a:r>
                    </a:p>
                  </a:txBody>
                  <a:tcPr marL="31750" marR="31750" marT="31750" marB="31750" anchor="ctr"/>
                </a:tc>
                <a:extLst>
                  <a:ext uri="{0D108BD9-81ED-4DB2-BD59-A6C34878D82A}">
                    <a16:rowId xmlns:a16="http://schemas.microsoft.com/office/drawing/2014/main" val="2791450968"/>
                  </a:ext>
                </a:extLst>
              </a:tr>
              <a:tr h="412487">
                <a:tc>
                  <a:txBody>
                    <a:bodyPr/>
                    <a:lstStyle/>
                    <a:p>
                      <a:pPr algn="l" fontAlgn="auto">
                        <a:buNone/>
                      </a:pPr>
                      <a:r>
                        <a:rPr lang="et-EE" sz="1200" b="0">
                          <a:solidFill>
                            <a:srgbClr val="333333"/>
                          </a:solidFill>
                          <a:effectLst/>
                          <a:latin typeface="+mj-lt"/>
                        </a:rPr>
                        <a:t>Rakvere vald</a:t>
                      </a:r>
                    </a:p>
                  </a:txBody>
                  <a:tcPr marL="31750" marR="31750" marT="31750" marB="31750" anchor="ctr"/>
                </a:tc>
                <a:tc>
                  <a:txBody>
                    <a:bodyPr/>
                    <a:lstStyle/>
                    <a:p>
                      <a:pPr algn="ctr" fontAlgn="auto">
                        <a:buNone/>
                      </a:pPr>
                      <a:r>
                        <a:rPr lang="et-EE" sz="1200" b="0">
                          <a:solidFill>
                            <a:srgbClr val="333333"/>
                          </a:solidFill>
                          <a:effectLst/>
                          <a:latin typeface="+mj-lt"/>
                        </a:rPr>
                        <a:t>70</a:t>
                      </a:r>
                    </a:p>
                  </a:txBody>
                  <a:tcPr marL="31750" marR="31750" marT="31750" marB="31750" anchor="ctr"/>
                </a:tc>
                <a:extLst>
                  <a:ext uri="{0D108BD9-81ED-4DB2-BD59-A6C34878D82A}">
                    <a16:rowId xmlns:a16="http://schemas.microsoft.com/office/drawing/2014/main" val="3611069905"/>
                  </a:ext>
                </a:extLst>
              </a:tr>
              <a:tr h="412487">
                <a:tc>
                  <a:txBody>
                    <a:bodyPr/>
                    <a:lstStyle/>
                    <a:p>
                      <a:pPr algn="l" fontAlgn="auto">
                        <a:buNone/>
                      </a:pPr>
                      <a:r>
                        <a:rPr lang="et-EE" sz="1200" b="0">
                          <a:solidFill>
                            <a:srgbClr val="333333"/>
                          </a:solidFill>
                          <a:effectLst/>
                          <a:latin typeface="+mj-lt"/>
                        </a:rPr>
                        <a:t>Tapa vald</a:t>
                      </a:r>
                    </a:p>
                  </a:txBody>
                  <a:tcPr marL="31750" marR="31750" marT="31750" marB="31750" anchor="ctr"/>
                </a:tc>
                <a:tc>
                  <a:txBody>
                    <a:bodyPr/>
                    <a:lstStyle/>
                    <a:p>
                      <a:pPr algn="ctr" fontAlgn="auto">
                        <a:buNone/>
                      </a:pPr>
                      <a:r>
                        <a:rPr lang="et-EE" sz="1200" b="0">
                          <a:solidFill>
                            <a:srgbClr val="333333"/>
                          </a:solidFill>
                          <a:effectLst/>
                          <a:latin typeface="+mj-lt"/>
                        </a:rPr>
                        <a:t>100</a:t>
                      </a:r>
                    </a:p>
                  </a:txBody>
                  <a:tcPr marL="31750" marR="31750" marT="31750" marB="31750" anchor="ctr"/>
                </a:tc>
                <a:extLst>
                  <a:ext uri="{0D108BD9-81ED-4DB2-BD59-A6C34878D82A}">
                    <a16:rowId xmlns:a16="http://schemas.microsoft.com/office/drawing/2014/main" val="1010317976"/>
                  </a:ext>
                </a:extLst>
              </a:tr>
              <a:tr h="412487">
                <a:tc>
                  <a:txBody>
                    <a:bodyPr/>
                    <a:lstStyle/>
                    <a:p>
                      <a:pPr algn="l" fontAlgn="auto">
                        <a:buNone/>
                      </a:pPr>
                      <a:r>
                        <a:rPr lang="en-US" sz="1200" b="0">
                          <a:solidFill>
                            <a:srgbClr val="333333"/>
                          </a:solidFill>
                          <a:effectLst/>
                          <a:latin typeface="+mj-lt"/>
                        </a:rPr>
                        <a:t>A</a:t>
                      </a:r>
                      <a:r>
                        <a:rPr lang="et-EE" sz="1200" b="0" err="1">
                          <a:solidFill>
                            <a:srgbClr val="333333"/>
                          </a:solidFill>
                          <a:effectLst/>
                          <a:latin typeface="+mj-lt"/>
                        </a:rPr>
                        <a:t>ntsla</a:t>
                      </a:r>
                      <a:r>
                        <a:rPr lang="et-EE" sz="1200" b="0">
                          <a:solidFill>
                            <a:srgbClr val="333333"/>
                          </a:solidFill>
                          <a:effectLst/>
                          <a:latin typeface="+mj-lt"/>
                        </a:rPr>
                        <a:t> vald</a:t>
                      </a:r>
                    </a:p>
                  </a:txBody>
                  <a:tcPr marL="31750" marR="31750" marT="31750" marB="31750" anchor="ctr"/>
                </a:tc>
                <a:tc>
                  <a:txBody>
                    <a:bodyPr/>
                    <a:lstStyle/>
                    <a:p>
                      <a:pPr algn="ctr" fontAlgn="auto">
                        <a:buNone/>
                      </a:pPr>
                      <a:r>
                        <a:rPr lang="et-EE" sz="1200" b="0">
                          <a:solidFill>
                            <a:srgbClr val="333333"/>
                          </a:solidFill>
                          <a:effectLst/>
                          <a:latin typeface="+mj-lt"/>
                        </a:rPr>
                        <a:t>100</a:t>
                      </a:r>
                    </a:p>
                  </a:txBody>
                  <a:tcPr marL="31750" marR="31750" marT="31750" marB="31750" anchor="ctr"/>
                </a:tc>
                <a:extLst>
                  <a:ext uri="{0D108BD9-81ED-4DB2-BD59-A6C34878D82A}">
                    <a16:rowId xmlns:a16="http://schemas.microsoft.com/office/drawing/2014/main" val="881140441"/>
                  </a:ext>
                </a:extLst>
              </a:tr>
              <a:tr h="412487">
                <a:tc>
                  <a:txBody>
                    <a:bodyPr/>
                    <a:lstStyle/>
                    <a:p>
                      <a:pPr algn="l" fontAlgn="auto">
                        <a:buNone/>
                      </a:pPr>
                      <a:r>
                        <a:rPr lang="et-EE" sz="1200" b="0">
                          <a:solidFill>
                            <a:srgbClr val="333333"/>
                          </a:solidFill>
                          <a:effectLst/>
                          <a:latin typeface="+mj-lt"/>
                        </a:rPr>
                        <a:t>Rõuge vald</a:t>
                      </a:r>
                    </a:p>
                  </a:txBody>
                  <a:tcPr marL="31750" marR="31750" marT="31750" marB="31750" anchor="ctr"/>
                </a:tc>
                <a:tc>
                  <a:txBody>
                    <a:bodyPr/>
                    <a:lstStyle/>
                    <a:p>
                      <a:pPr algn="ctr" fontAlgn="auto">
                        <a:buNone/>
                      </a:pPr>
                      <a:r>
                        <a:rPr lang="et-EE" sz="1200" b="0" dirty="0">
                          <a:solidFill>
                            <a:srgbClr val="333333"/>
                          </a:solidFill>
                          <a:effectLst/>
                          <a:latin typeface="+mj-lt"/>
                        </a:rPr>
                        <a:t>0</a:t>
                      </a:r>
                    </a:p>
                  </a:txBody>
                  <a:tcPr marL="31750" marR="31750" marT="31750" marB="31750" anchor="ctr"/>
                </a:tc>
                <a:extLst>
                  <a:ext uri="{0D108BD9-81ED-4DB2-BD59-A6C34878D82A}">
                    <a16:rowId xmlns:a16="http://schemas.microsoft.com/office/drawing/2014/main" val="4039561663"/>
                  </a:ext>
                </a:extLst>
              </a:tr>
            </a:tbl>
          </a:graphicData>
        </a:graphic>
      </p:graphicFrame>
    </p:spTree>
    <p:extLst>
      <p:ext uri="{BB962C8B-B14F-4D97-AF65-F5344CB8AC3E}">
        <p14:creationId xmlns:p14="http://schemas.microsoft.com/office/powerpoint/2010/main" val="4254420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9EA75-F491-34AB-02BB-A000FB1A9B0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94FCE9C-9B6D-7CB9-EFDC-DC50D1EC7C02}"/>
              </a:ext>
            </a:extLst>
          </p:cNvPr>
          <p:cNvSpPr>
            <a:spLocks noGrp="1"/>
          </p:cNvSpPr>
          <p:nvPr>
            <p:ph type="body" sz="quarter" idx="10"/>
          </p:nvPr>
        </p:nvSpPr>
        <p:spPr/>
        <p:txBody>
          <a:bodyPr>
            <a:normAutofit/>
          </a:bodyPr>
          <a:lstStyle/>
          <a:p>
            <a:r>
              <a:rPr lang="et-EE" sz="3200" b="1" dirty="0"/>
              <a:t>Praktilised töövahendid </a:t>
            </a:r>
            <a:endParaRPr lang="et-EE" sz="3200" dirty="0"/>
          </a:p>
        </p:txBody>
      </p:sp>
      <p:cxnSp>
        <p:nvCxnSpPr>
          <p:cNvPr id="3" name="Straight Connector 2">
            <a:extLst>
              <a:ext uri="{FF2B5EF4-FFF2-40B4-BE49-F238E27FC236}">
                <a16:creationId xmlns:a16="http://schemas.microsoft.com/office/drawing/2014/main" id="{9E3E24BF-4519-81E5-0BCC-7B8A66D2D048}"/>
              </a:ext>
            </a:extLst>
          </p:cNvPr>
          <p:cNvCxnSpPr>
            <a:cxnSpLocks/>
          </p:cNvCxnSpPr>
          <p:nvPr/>
        </p:nvCxnSpPr>
        <p:spPr>
          <a:xfrm>
            <a:off x="778374" y="1633249"/>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C481F7B-C266-B2B9-4468-BE1A331263F2}"/>
              </a:ext>
            </a:extLst>
          </p:cNvPr>
          <p:cNvGrpSpPr/>
          <p:nvPr/>
        </p:nvGrpSpPr>
        <p:grpSpPr>
          <a:xfrm>
            <a:off x="1022660" y="1682683"/>
            <a:ext cx="5417165" cy="1199713"/>
            <a:chOff x="3018569" y="2114713"/>
            <a:chExt cx="3421621" cy="1199713"/>
          </a:xfrm>
        </p:grpSpPr>
        <p:sp>
          <p:nvSpPr>
            <p:cNvPr id="6" name="TextBox 5">
              <a:extLst>
                <a:ext uri="{FF2B5EF4-FFF2-40B4-BE49-F238E27FC236}">
                  <a16:creationId xmlns:a16="http://schemas.microsoft.com/office/drawing/2014/main" id="{2621E9D7-9E31-8DD9-1601-DC16C8650DF2}"/>
                </a:ext>
              </a:extLst>
            </p:cNvPr>
            <p:cNvSpPr txBox="1"/>
            <p:nvPr/>
          </p:nvSpPr>
          <p:spPr>
            <a:xfrm>
              <a:off x="3018569" y="2360319"/>
              <a:ext cx="3421621" cy="954107"/>
            </a:xfrm>
            <a:prstGeom prst="rect">
              <a:avLst/>
            </a:prstGeom>
            <a:noFill/>
          </p:spPr>
          <p:txBody>
            <a:bodyPr wrap="square" lIns="91440" tIns="45720" rIns="91440" bIns="45720" rtlCol="0" anchor="t">
              <a:spAutoFit/>
            </a:bodyPr>
            <a:lstStyle/>
            <a:p>
              <a:r>
                <a:rPr lang="en-US" altLang="ko-KR" sz="1400" dirty="0" err="1">
                  <a:solidFill>
                    <a:schemeClr val="tx1">
                      <a:lumMod val="75000"/>
                      <a:lumOff val="25000"/>
                    </a:schemeClr>
                  </a:solidFill>
                  <a:ea typeface="맑은 고딕"/>
                  <a:cs typeface="Arial"/>
                </a:rPr>
                <a:t>Kõik</a:t>
              </a:r>
              <a:r>
                <a:rPr lang="en-US" altLang="ko-KR" sz="1400" dirty="0">
                  <a:solidFill>
                    <a:schemeClr val="tx1">
                      <a:lumMod val="75000"/>
                      <a:lumOff val="25000"/>
                    </a:schemeClr>
                  </a:solidFill>
                  <a:ea typeface="맑은 고딕"/>
                  <a:cs typeface="Arial"/>
                </a:rPr>
                <a:t> </a:t>
              </a:r>
              <a:r>
                <a:rPr lang="en-US" altLang="ko-KR" sz="1400" dirty="0" err="1">
                  <a:solidFill>
                    <a:schemeClr val="tx1">
                      <a:lumMod val="75000"/>
                      <a:lumOff val="25000"/>
                    </a:schemeClr>
                  </a:solidFill>
                  <a:ea typeface="맑은 고딕"/>
                  <a:cs typeface="Arial"/>
                </a:rPr>
                <a:t>volikogu</a:t>
              </a:r>
              <a:r>
                <a:rPr lang="en-US" altLang="ko-KR" sz="1400" dirty="0">
                  <a:solidFill>
                    <a:schemeClr val="tx1">
                      <a:lumMod val="75000"/>
                      <a:lumOff val="25000"/>
                    </a:schemeClr>
                  </a:solidFill>
                  <a:ea typeface="맑은 고딕"/>
                  <a:cs typeface="Arial"/>
                </a:rPr>
                <a:t> </a:t>
              </a:r>
              <a:r>
                <a:rPr lang="en-US" altLang="ko-KR" sz="1400" dirty="0" err="1">
                  <a:solidFill>
                    <a:schemeClr val="tx1">
                      <a:lumMod val="75000"/>
                      <a:lumOff val="25000"/>
                    </a:schemeClr>
                  </a:solidFill>
                  <a:ea typeface="맑은 고딕"/>
                  <a:cs typeface="Arial"/>
                </a:rPr>
                <a:t>liikmed</a:t>
              </a:r>
              <a:r>
                <a:rPr lang="en-US" altLang="ko-KR" sz="1400" dirty="0">
                  <a:solidFill>
                    <a:schemeClr val="tx1">
                      <a:lumMod val="75000"/>
                      <a:lumOff val="25000"/>
                    </a:schemeClr>
                  </a:solidFill>
                  <a:ea typeface="맑은 고딕"/>
                  <a:cs typeface="Arial"/>
                </a:rPr>
                <a:t> </a:t>
              </a:r>
              <a:r>
                <a:rPr lang="en-US" altLang="ko-KR" sz="1400" dirty="0" err="1">
                  <a:solidFill>
                    <a:schemeClr val="tx1">
                      <a:lumMod val="75000"/>
                      <a:lumOff val="25000"/>
                    </a:schemeClr>
                  </a:solidFill>
                  <a:ea typeface="맑은 고딕"/>
                  <a:cs typeface="Arial"/>
                </a:rPr>
                <a:t>saavad</a:t>
              </a:r>
              <a:r>
                <a:rPr lang="en-US" altLang="ko-KR" sz="1400" dirty="0">
                  <a:solidFill>
                    <a:schemeClr val="tx1">
                      <a:lumMod val="75000"/>
                      <a:lumOff val="25000"/>
                    </a:schemeClr>
                  </a:solidFill>
                  <a:ea typeface="맑은 고딕"/>
                  <a:cs typeface="Arial"/>
                </a:rPr>
                <a:t> </a:t>
              </a:r>
              <a:r>
                <a:rPr lang="en-US" altLang="ko-KR" sz="1400" dirty="0" err="1">
                  <a:solidFill>
                    <a:schemeClr val="tx1">
                      <a:lumMod val="75000"/>
                      <a:lumOff val="25000"/>
                    </a:schemeClr>
                  </a:solidFill>
                  <a:ea typeface="맑은 고딕"/>
                  <a:cs typeface="Arial"/>
                </a:rPr>
                <a:t>omale</a:t>
              </a:r>
              <a:r>
                <a:rPr lang="en-US" altLang="ko-KR" sz="1400" dirty="0">
                  <a:solidFill>
                    <a:schemeClr val="tx1">
                      <a:lumMod val="75000"/>
                      <a:lumOff val="25000"/>
                    </a:schemeClr>
                  </a:solidFill>
                  <a:ea typeface="맑은 고딕"/>
                  <a:cs typeface="Arial"/>
                </a:rPr>
                <a:t> </a:t>
              </a:r>
              <a:r>
                <a:rPr lang="en-US" altLang="ko-KR" sz="1400" dirty="0" err="1">
                  <a:solidFill>
                    <a:schemeClr val="tx1">
                      <a:lumMod val="75000"/>
                      <a:lumOff val="25000"/>
                    </a:schemeClr>
                  </a:solidFill>
                  <a:ea typeface="맑은 고딕"/>
                  <a:cs typeface="Arial"/>
                </a:rPr>
                <a:t>isikliku</a:t>
              </a:r>
              <a:r>
                <a:rPr lang="en-US" altLang="ko-KR" sz="1400" dirty="0">
                  <a:solidFill>
                    <a:schemeClr val="tx1">
                      <a:lumMod val="75000"/>
                      <a:lumOff val="25000"/>
                    </a:schemeClr>
                  </a:solidFill>
                  <a:ea typeface="맑은 고딕"/>
                  <a:cs typeface="Arial"/>
                </a:rPr>
                <a:t> e-</a:t>
              </a:r>
              <a:r>
                <a:rPr lang="en-US" altLang="ko-KR" sz="1400" dirty="0" err="1">
                  <a:solidFill>
                    <a:schemeClr val="tx1">
                      <a:lumMod val="75000"/>
                      <a:lumOff val="25000"/>
                    </a:schemeClr>
                  </a:solidFill>
                  <a:ea typeface="맑은 고딕"/>
                  <a:cs typeface="Arial"/>
                </a:rPr>
                <a:t>posti</a:t>
              </a:r>
              <a:r>
                <a:rPr lang="en-US" altLang="ko-KR" sz="1400" dirty="0">
                  <a:solidFill>
                    <a:schemeClr val="tx1">
                      <a:lumMod val="75000"/>
                      <a:lumOff val="25000"/>
                    </a:schemeClr>
                  </a:solidFill>
                  <a:ea typeface="맑은 고딕"/>
                  <a:cs typeface="Arial"/>
                </a:rPr>
                <a:t> </a:t>
              </a:r>
              <a:r>
                <a:rPr lang="en-US" altLang="ko-KR" sz="1400" dirty="0" err="1">
                  <a:solidFill>
                    <a:schemeClr val="tx1">
                      <a:lumMod val="75000"/>
                      <a:lumOff val="25000"/>
                    </a:schemeClr>
                  </a:solidFill>
                  <a:ea typeface="맑은 고딕"/>
                  <a:cs typeface="Arial"/>
                </a:rPr>
                <a:t>aadressi</a:t>
              </a:r>
              <a:r>
                <a:rPr lang="et-EE" altLang="ko-KR" sz="1400" dirty="0">
                  <a:solidFill>
                    <a:schemeClr val="tx1">
                      <a:lumMod val="75000"/>
                      <a:lumOff val="25000"/>
                    </a:schemeClr>
                  </a:solidFill>
                  <a:ea typeface="맑은 고딕"/>
                  <a:cs typeface="Arial"/>
                </a:rPr>
                <a:t> (eesnimi.perenimi@poltsamaa.ee)</a:t>
              </a:r>
              <a:r>
                <a:rPr lang="en-US" altLang="ko-KR" sz="1400" dirty="0">
                  <a:solidFill>
                    <a:schemeClr val="tx1">
                      <a:lumMod val="75000"/>
                      <a:lumOff val="25000"/>
                    </a:schemeClr>
                  </a:solidFill>
                  <a:ea typeface="맑은 고딕"/>
                  <a:cs typeface="Arial"/>
                </a:rPr>
                <a:t>, </a:t>
              </a:r>
              <a:r>
                <a:rPr lang="en-US" altLang="ko-KR" sz="1400" dirty="0" err="1">
                  <a:solidFill>
                    <a:schemeClr val="tx1">
                      <a:lumMod val="75000"/>
                      <a:lumOff val="25000"/>
                    </a:schemeClr>
                  </a:solidFill>
                  <a:ea typeface="맑은 고딕"/>
                  <a:cs typeface="Arial"/>
                </a:rPr>
                <a:t>mida</a:t>
              </a:r>
              <a:r>
                <a:rPr lang="en-US" altLang="ko-KR" sz="1400" dirty="0">
                  <a:solidFill>
                    <a:schemeClr val="tx1">
                      <a:lumMod val="75000"/>
                      <a:lumOff val="25000"/>
                    </a:schemeClr>
                  </a:solidFill>
                  <a:ea typeface="맑은 고딕"/>
                  <a:cs typeface="Arial"/>
                </a:rPr>
                <a:t> </a:t>
              </a:r>
              <a:r>
                <a:rPr lang="en-US" altLang="ko-KR" sz="1400" dirty="0" err="1">
                  <a:solidFill>
                    <a:schemeClr val="tx1">
                      <a:lumMod val="75000"/>
                      <a:lumOff val="25000"/>
                    </a:schemeClr>
                  </a:solidFill>
                  <a:ea typeface="맑은 고딕"/>
                  <a:cs typeface="Arial"/>
                </a:rPr>
                <a:t>kasutatakse</a:t>
              </a:r>
              <a:r>
                <a:rPr lang="en-US" altLang="ko-KR" sz="1400" dirty="0">
                  <a:solidFill>
                    <a:schemeClr val="tx1">
                      <a:lumMod val="75000"/>
                      <a:lumOff val="25000"/>
                    </a:schemeClr>
                  </a:solidFill>
                  <a:ea typeface="맑은 고딕"/>
                  <a:cs typeface="Arial"/>
                </a:rPr>
                <a:t> </a:t>
              </a:r>
              <a:r>
                <a:rPr lang="en-US" altLang="ko-KR" sz="1400" dirty="0" err="1">
                  <a:solidFill>
                    <a:schemeClr val="tx1">
                      <a:lumMod val="75000"/>
                      <a:lumOff val="25000"/>
                    </a:schemeClr>
                  </a:solidFill>
                  <a:ea typeface="맑은 고딕"/>
                  <a:cs typeface="Arial"/>
                </a:rPr>
                <a:t>volikogu</a:t>
              </a:r>
              <a:r>
                <a:rPr lang="en-US" altLang="ko-KR" sz="1400" dirty="0">
                  <a:solidFill>
                    <a:schemeClr val="tx1">
                      <a:lumMod val="75000"/>
                      <a:lumOff val="25000"/>
                    </a:schemeClr>
                  </a:solidFill>
                  <a:ea typeface="맑은 고딕"/>
                  <a:cs typeface="Arial"/>
                </a:rPr>
                <a:t> </a:t>
              </a:r>
              <a:r>
                <a:rPr lang="en-US" altLang="ko-KR" sz="1400" dirty="0" err="1">
                  <a:solidFill>
                    <a:schemeClr val="tx1">
                      <a:lumMod val="75000"/>
                      <a:lumOff val="25000"/>
                    </a:schemeClr>
                  </a:solidFill>
                  <a:ea typeface="맑은 고딕"/>
                  <a:cs typeface="Arial"/>
                </a:rPr>
                <a:t>teemalises</a:t>
              </a:r>
              <a:r>
                <a:rPr lang="en-US" altLang="ko-KR" sz="1400" dirty="0">
                  <a:solidFill>
                    <a:schemeClr val="tx1">
                      <a:lumMod val="75000"/>
                      <a:lumOff val="25000"/>
                    </a:schemeClr>
                  </a:solidFill>
                  <a:ea typeface="맑은 고딕"/>
                  <a:cs typeface="Arial"/>
                </a:rPr>
                <a:t> </a:t>
              </a:r>
              <a:r>
                <a:rPr lang="en-US" altLang="ko-KR" sz="1400" dirty="0" err="1">
                  <a:solidFill>
                    <a:schemeClr val="tx1">
                      <a:lumMod val="75000"/>
                      <a:lumOff val="25000"/>
                    </a:schemeClr>
                  </a:solidFill>
                  <a:ea typeface="맑은 고딕"/>
                  <a:cs typeface="Arial"/>
                </a:rPr>
                <a:t>kirjavahetuses</a:t>
              </a:r>
              <a:r>
                <a:rPr lang="en-US" altLang="ko-KR" sz="1400" dirty="0">
                  <a:solidFill>
                    <a:schemeClr val="tx1">
                      <a:lumMod val="75000"/>
                      <a:lumOff val="25000"/>
                    </a:schemeClr>
                  </a:solidFill>
                  <a:ea typeface="맑은 고딕"/>
                  <a:cs typeface="Arial"/>
                </a:rPr>
                <a:t>. E-</a:t>
              </a:r>
              <a:r>
                <a:rPr lang="en-US" altLang="ko-KR" sz="1400" dirty="0" err="1">
                  <a:solidFill>
                    <a:schemeClr val="tx1">
                      <a:lumMod val="75000"/>
                      <a:lumOff val="25000"/>
                    </a:schemeClr>
                  </a:solidFill>
                  <a:ea typeface="맑은 고딕"/>
                  <a:cs typeface="Arial"/>
                </a:rPr>
                <a:t>posti</a:t>
              </a:r>
              <a:r>
                <a:rPr lang="en-US" altLang="ko-KR" sz="1400" dirty="0">
                  <a:solidFill>
                    <a:schemeClr val="tx1">
                      <a:lumMod val="75000"/>
                      <a:lumOff val="25000"/>
                    </a:schemeClr>
                  </a:solidFill>
                  <a:ea typeface="맑은 고딕"/>
                  <a:cs typeface="Arial"/>
                </a:rPr>
                <a:t> </a:t>
              </a:r>
              <a:r>
                <a:rPr lang="et-EE" altLang="ko-KR" sz="1400" dirty="0">
                  <a:solidFill>
                    <a:schemeClr val="tx1">
                      <a:lumMod val="75000"/>
                      <a:lumOff val="25000"/>
                    </a:schemeClr>
                  </a:solidFill>
                  <a:ea typeface="맑은 고딕"/>
                  <a:cs typeface="Arial"/>
                </a:rPr>
                <a:t>loomise ja seadistamise toe tagab ametiasutuse IT teenistus: it@poltsamaa.ee.</a:t>
              </a:r>
              <a:r>
                <a:rPr lang="en-US" altLang="ko-KR" sz="1400" dirty="0">
                  <a:solidFill>
                    <a:schemeClr val="tx1">
                      <a:lumMod val="75000"/>
                      <a:lumOff val="25000"/>
                    </a:schemeClr>
                  </a:solidFill>
                  <a:ea typeface="맑은 고딕"/>
                  <a:cs typeface="Arial"/>
                </a:rPr>
                <a:t> </a:t>
              </a:r>
              <a:endParaRPr lang="ko-KR" altLang="en-US" sz="14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5E128CD8-618F-77D1-0DA1-A939BC7BBBF5}"/>
                </a:ext>
              </a:extLst>
            </p:cNvPr>
            <p:cNvSpPr txBox="1"/>
            <p:nvPr/>
          </p:nvSpPr>
          <p:spPr>
            <a:xfrm>
              <a:off x="3029573" y="2114713"/>
              <a:ext cx="2880320"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E-POSTI AADRESS</a:t>
              </a:r>
              <a:endParaRPr lang="ko-KR" altLang="en-US" sz="1400" b="1">
                <a:solidFill>
                  <a:schemeClr val="tx1">
                    <a:lumMod val="75000"/>
                    <a:lumOff val="25000"/>
                  </a:schemeClr>
                </a:solidFill>
                <a:cs typeface="Arial" pitchFamily="34" charset="0"/>
              </a:endParaRPr>
            </a:p>
          </p:txBody>
        </p:sp>
      </p:grpSp>
      <p:sp>
        <p:nvSpPr>
          <p:cNvPr id="12" name="TextBox 11">
            <a:extLst>
              <a:ext uri="{FF2B5EF4-FFF2-40B4-BE49-F238E27FC236}">
                <a16:creationId xmlns:a16="http://schemas.microsoft.com/office/drawing/2014/main" id="{B369506A-FCA4-97C7-DDAC-DFF1A07882F5}"/>
              </a:ext>
            </a:extLst>
          </p:cNvPr>
          <p:cNvSpPr txBox="1"/>
          <p:nvPr/>
        </p:nvSpPr>
        <p:spPr>
          <a:xfrm>
            <a:off x="1040495" y="2667296"/>
            <a:ext cx="4560169" cy="523220"/>
          </a:xfrm>
          <a:prstGeom prst="rect">
            <a:avLst/>
          </a:prstGeom>
          <a:noFill/>
        </p:spPr>
        <p:txBody>
          <a:bodyPr wrap="square" rtlCol="0">
            <a:spAutoFit/>
          </a:bodyPr>
          <a:lstStyle/>
          <a:p>
            <a:endParaRPr lang="et-EE" altLang="ko-KR" sz="1400" b="1" dirty="0">
              <a:solidFill>
                <a:schemeClr val="tx1">
                  <a:lumMod val="75000"/>
                  <a:lumOff val="25000"/>
                </a:schemeClr>
              </a:solidFill>
              <a:cs typeface="Arial" pitchFamily="34" charset="0"/>
            </a:endParaRPr>
          </a:p>
          <a:p>
            <a:r>
              <a:rPr lang="en-US" altLang="ko-KR" sz="1400" b="1" dirty="0">
                <a:solidFill>
                  <a:schemeClr val="tx1">
                    <a:lumMod val="75000"/>
                    <a:lumOff val="25000"/>
                  </a:schemeClr>
                </a:solidFill>
                <a:cs typeface="Arial" pitchFamily="34" charset="0"/>
              </a:rPr>
              <a:t>DOKUMENDIHALDUSSÜSTEEM</a:t>
            </a:r>
            <a:endParaRPr lang="ko-KR" altLang="en-US" sz="1400" b="1" dirty="0">
              <a:solidFill>
                <a:schemeClr val="tx1">
                  <a:lumMod val="75000"/>
                  <a:lumOff val="25000"/>
                </a:schemeClr>
              </a:solidFill>
              <a:cs typeface="Arial" pitchFamily="34" charset="0"/>
            </a:endParaRPr>
          </a:p>
        </p:txBody>
      </p:sp>
      <p:sp>
        <p:nvSpPr>
          <p:cNvPr id="19" name="Rectangle 18">
            <a:extLst>
              <a:ext uri="{FF2B5EF4-FFF2-40B4-BE49-F238E27FC236}">
                <a16:creationId xmlns:a16="http://schemas.microsoft.com/office/drawing/2014/main" id="{A288A4D7-090A-1AD1-2721-CCFFC9112CC9}"/>
              </a:ext>
            </a:extLst>
          </p:cNvPr>
          <p:cNvSpPr/>
          <p:nvPr/>
        </p:nvSpPr>
        <p:spPr>
          <a:xfrm>
            <a:off x="7201350" y="1416136"/>
            <a:ext cx="4334282" cy="49509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0" name="Group 19">
            <a:extLst>
              <a:ext uri="{FF2B5EF4-FFF2-40B4-BE49-F238E27FC236}">
                <a16:creationId xmlns:a16="http://schemas.microsoft.com/office/drawing/2014/main" id="{957EF86B-6E7B-5335-BABA-044943AF52BC}"/>
              </a:ext>
            </a:extLst>
          </p:cNvPr>
          <p:cNvGrpSpPr/>
          <p:nvPr/>
        </p:nvGrpSpPr>
        <p:grpSpPr>
          <a:xfrm>
            <a:off x="7382502" y="1749915"/>
            <a:ext cx="4083265" cy="821335"/>
            <a:chOff x="2964249" y="1858561"/>
            <a:chExt cx="2038180" cy="821335"/>
          </a:xfrm>
        </p:grpSpPr>
        <p:sp>
          <p:nvSpPr>
            <p:cNvPr id="21" name="TextBox 20">
              <a:extLst>
                <a:ext uri="{FF2B5EF4-FFF2-40B4-BE49-F238E27FC236}">
                  <a16:creationId xmlns:a16="http://schemas.microsoft.com/office/drawing/2014/main" id="{CD3B7878-BA9C-F961-C833-26A7BC2CB0B4}"/>
                </a:ext>
              </a:extLst>
            </p:cNvPr>
            <p:cNvSpPr txBox="1"/>
            <p:nvPr/>
          </p:nvSpPr>
          <p:spPr>
            <a:xfrm>
              <a:off x="2986205" y="2402897"/>
              <a:ext cx="2016224" cy="276999"/>
            </a:xfrm>
            <a:prstGeom prst="rect">
              <a:avLst/>
            </a:prstGeom>
            <a:noFill/>
          </p:spPr>
          <p:txBody>
            <a:bodyPr wrap="square" rtlCol="0">
              <a:spAutoFit/>
            </a:bodyPr>
            <a:lstStyle/>
            <a:p>
              <a:r>
                <a:rPr lang="en-US" altLang="ko-KR" sz="1200">
                  <a:solidFill>
                    <a:schemeClr val="bg1"/>
                  </a:solidFill>
                  <a:cs typeface="Arial" pitchFamily="34" charset="0"/>
                </a:rPr>
                <a:t>.</a:t>
              </a:r>
              <a:endParaRPr lang="ko-KR" altLang="en-US" sz="1200">
                <a:solidFill>
                  <a:schemeClr val="bg1"/>
                </a:solidFill>
                <a:cs typeface="Arial" pitchFamily="34" charset="0"/>
              </a:endParaRPr>
            </a:p>
          </p:txBody>
        </p:sp>
        <p:sp>
          <p:nvSpPr>
            <p:cNvPr id="22" name="TextBox 21">
              <a:extLst>
                <a:ext uri="{FF2B5EF4-FFF2-40B4-BE49-F238E27FC236}">
                  <a16:creationId xmlns:a16="http://schemas.microsoft.com/office/drawing/2014/main" id="{DC44724A-6062-BAD2-3019-C9D0712E5A85}"/>
                </a:ext>
              </a:extLst>
            </p:cNvPr>
            <p:cNvSpPr txBox="1"/>
            <p:nvPr/>
          </p:nvSpPr>
          <p:spPr>
            <a:xfrm>
              <a:off x="2964249" y="1858561"/>
              <a:ext cx="2016224" cy="307777"/>
            </a:xfrm>
            <a:prstGeom prst="rect">
              <a:avLst/>
            </a:prstGeom>
            <a:noFill/>
          </p:spPr>
          <p:txBody>
            <a:bodyPr wrap="square" rtlCol="0">
              <a:spAutoFit/>
            </a:bodyPr>
            <a:lstStyle/>
            <a:p>
              <a:endParaRPr lang="ko-KR" altLang="en-US" sz="1400">
                <a:solidFill>
                  <a:schemeClr val="bg1"/>
                </a:solidFill>
                <a:cs typeface="Arial" pitchFamily="34" charset="0"/>
              </a:endParaRPr>
            </a:p>
          </p:txBody>
        </p:sp>
      </p:grpSp>
      <p:sp>
        <p:nvSpPr>
          <p:cNvPr id="30" name="L-Shape 29">
            <a:extLst>
              <a:ext uri="{FF2B5EF4-FFF2-40B4-BE49-F238E27FC236}">
                <a16:creationId xmlns:a16="http://schemas.microsoft.com/office/drawing/2014/main" id="{4A1019C1-4F55-38EB-A8A2-109DBAA0FBA6}"/>
              </a:ext>
            </a:extLst>
          </p:cNvPr>
          <p:cNvSpPr/>
          <p:nvPr/>
        </p:nvSpPr>
        <p:spPr>
          <a:xfrm rot="16200000">
            <a:off x="10605727" y="5388815"/>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TextBox 3">
            <a:extLst>
              <a:ext uri="{FF2B5EF4-FFF2-40B4-BE49-F238E27FC236}">
                <a16:creationId xmlns:a16="http://schemas.microsoft.com/office/drawing/2014/main" id="{382EA6CC-F425-9C00-0970-4B0868AB6D73}"/>
              </a:ext>
            </a:extLst>
          </p:cNvPr>
          <p:cNvSpPr txBox="1"/>
          <p:nvPr/>
        </p:nvSpPr>
        <p:spPr>
          <a:xfrm>
            <a:off x="1022660" y="2967334"/>
            <a:ext cx="5449093" cy="738664"/>
          </a:xfrm>
          <a:prstGeom prst="rect">
            <a:avLst/>
          </a:prstGeom>
          <a:noFill/>
        </p:spPr>
        <p:txBody>
          <a:bodyPr wrap="square" rtlCol="0">
            <a:spAutoFit/>
          </a:bodyPr>
          <a:lstStyle/>
          <a:p>
            <a:endParaRPr lang="et-EE" altLang="ko-KR" sz="1400" dirty="0">
              <a:solidFill>
                <a:schemeClr val="tx1">
                  <a:lumMod val="75000"/>
                  <a:lumOff val="25000"/>
                </a:schemeClr>
              </a:solidFill>
              <a:highlight>
                <a:srgbClr val="FFFF00"/>
              </a:highlight>
              <a:cs typeface="Arial" pitchFamily="34" charset="0"/>
            </a:endParaRPr>
          </a:p>
          <a:p>
            <a:r>
              <a:rPr lang="et-EE" altLang="ko-KR" sz="1400" dirty="0">
                <a:solidFill>
                  <a:schemeClr val="tx1">
                    <a:lumMod val="75000"/>
                    <a:lumOff val="25000"/>
                  </a:schemeClr>
                </a:solidFill>
                <a:cs typeface="Arial" pitchFamily="34" charset="0"/>
              </a:rPr>
              <a:t>V</a:t>
            </a:r>
            <a:r>
              <a:rPr lang="en-US" altLang="ko-KR" sz="1400" dirty="0" err="1">
                <a:solidFill>
                  <a:schemeClr val="tx1">
                    <a:lumMod val="75000"/>
                    <a:lumOff val="25000"/>
                  </a:schemeClr>
                </a:solidFill>
                <a:cs typeface="Arial" pitchFamily="34" charset="0"/>
              </a:rPr>
              <a:t>olikogu</a:t>
            </a:r>
            <a:r>
              <a:rPr lang="en-US" altLang="ko-KR" sz="1400" dirty="0">
                <a:solidFill>
                  <a:schemeClr val="tx1">
                    <a:lumMod val="75000"/>
                    <a:lumOff val="25000"/>
                  </a:schemeClr>
                </a:solidFill>
                <a:cs typeface="Arial" pitchFamily="34" charset="0"/>
              </a:rPr>
              <a:t> </a:t>
            </a:r>
            <a:r>
              <a:rPr lang="et-EE" altLang="ko-KR" sz="1400" dirty="0">
                <a:solidFill>
                  <a:schemeClr val="tx1">
                    <a:lumMod val="75000"/>
                    <a:lumOff val="25000"/>
                  </a:schemeClr>
                </a:solidFill>
                <a:cs typeface="Arial" pitchFamily="34" charset="0"/>
              </a:rPr>
              <a:t>dokumentide haldamiseks kasutatakse </a:t>
            </a:r>
            <a:r>
              <a:rPr lang="en-US" altLang="ko-KR" sz="1400" dirty="0" err="1">
                <a:solidFill>
                  <a:schemeClr val="tx1">
                    <a:lumMod val="75000"/>
                    <a:lumOff val="25000"/>
                  </a:schemeClr>
                </a:solidFill>
                <a:cs typeface="Arial" pitchFamily="34" charset="0"/>
              </a:rPr>
              <a:t>dokumendihaldussüsteemi</a:t>
            </a:r>
            <a:r>
              <a:rPr lang="et-EE" altLang="ko-KR" sz="1400" dirty="0">
                <a:solidFill>
                  <a:schemeClr val="tx1">
                    <a:lumMod val="75000"/>
                    <a:lumOff val="25000"/>
                  </a:schemeClr>
                </a:solidFill>
                <a:cs typeface="Arial" pitchFamily="34" charset="0"/>
              </a:rPr>
              <a:t> Delta.</a:t>
            </a:r>
            <a:endParaRPr lang="ko-KR" altLang="en-US" sz="14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1FF3975E-6AD7-69E7-F337-0959B7B62E01}"/>
              </a:ext>
            </a:extLst>
          </p:cNvPr>
          <p:cNvSpPr txBox="1"/>
          <p:nvPr/>
        </p:nvSpPr>
        <p:spPr>
          <a:xfrm>
            <a:off x="1022660" y="4911762"/>
            <a:ext cx="5417165" cy="738664"/>
          </a:xfrm>
          <a:prstGeom prst="rect">
            <a:avLst/>
          </a:prstGeom>
          <a:noFill/>
        </p:spPr>
        <p:txBody>
          <a:bodyPr wrap="square" lIns="91440" tIns="45720" rIns="91440" bIns="45720" rtlCol="0" anchor="t">
            <a:spAutoFit/>
          </a:bodyPr>
          <a:lstStyle/>
          <a:p>
            <a:r>
              <a:rPr lang="et-EE" altLang="ko-KR" sz="1400" dirty="0">
                <a:solidFill>
                  <a:schemeClr val="tx1">
                    <a:lumMod val="75000"/>
                    <a:lumOff val="25000"/>
                  </a:schemeClr>
                </a:solidFill>
                <a:ea typeface="맑은 고딕"/>
                <a:cs typeface="Arial"/>
              </a:rPr>
              <a:t>Volikogu istungid toimuvad </a:t>
            </a:r>
            <a:r>
              <a:rPr lang="et-EE" altLang="ko-KR" sz="1400" dirty="0" err="1">
                <a:solidFill>
                  <a:schemeClr val="tx1">
                    <a:lumMod val="75000"/>
                    <a:lumOff val="25000"/>
                  </a:schemeClr>
                </a:solidFill>
                <a:ea typeface="맑은 고딕"/>
                <a:cs typeface="Arial"/>
              </a:rPr>
              <a:t>kohalviibimisega</a:t>
            </a:r>
            <a:r>
              <a:rPr lang="et-EE" altLang="ko-KR" sz="1400" dirty="0">
                <a:solidFill>
                  <a:schemeClr val="tx1">
                    <a:lumMod val="75000"/>
                    <a:lumOff val="25000"/>
                  </a:schemeClr>
                </a:solidFill>
                <a:ea typeface="맑은 고딕"/>
                <a:cs typeface="Arial"/>
              </a:rPr>
              <a:t>. Elektroonilist istungite süsteemi hetkel ei kasutata.</a:t>
            </a:r>
          </a:p>
          <a:p>
            <a:r>
              <a:rPr lang="et-EE" altLang="ko-KR" sz="1400" dirty="0">
                <a:solidFill>
                  <a:schemeClr val="tx1">
                    <a:lumMod val="75000"/>
                    <a:lumOff val="25000"/>
                  </a:schemeClr>
                </a:solidFill>
                <a:ea typeface="맑은 고딕"/>
                <a:cs typeface="Arial"/>
              </a:rPr>
              <a:t>Volikogu komisjoni koosolekut on õigus korraldada ka e-koosolekuna</a:t>
            </a:r>
            <a:r>
              <a:rPr lang="en-US" altLang="ko-KR" sz="1400" dirty="0">
                <a:solidFill>
                  <a:schemeClr val="tx1">
                    <a:lumMod val="75000"/>
                    <a:lumOff val="25000"/>
                  </a:schemeClr>
                </a:solidFill>
                <a:ea typeface="맑은 고딕"/>
                <a:cs typeface="Arial"/>
              </a:rPr>
              <a:t>.</a:t>
            </a:r>
            <a:endParaRPr lang="ko-KR" altLang="en-US" sz="1400" dirty="0">
              <a:solidFill>
                <a:schemeClr val="tx1">
                  <a:lumMod val="75000"/>
                  <a:lumOff val="25000"/>
                </a:schemeClr>
              </a:solidFill>
              <a:ea typeface="맑은 고딕"/>
              <a:cs typeface="Arial"/>
            </a:endParaRPr>
          </a:p>
        </p:txBody>
      </p:sp>
    </p:spTree>
    <p:extLst>
      <p:ext uri="{BB962C8B-B14F-4D97-AF65-F5344CB8AC3E}">
        <p14:creationId xmlns:p14="http://schemas.microsoft.com/office/powerpoint/2010/main" val="2408725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E3577-8D7C-3AB2-B876-857CEC49216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5910603-A951-73CE-C6D8-BC7619599950}"/>
              </a:ext>
            </a:extLst>
          </p:cNvPr>
          <p:cNvSpPr>
            <a:spLocks noGrp="1"/>
          </p:cNvSpPr>
          <p:nvPr>
            <p:ph type="body" sz="quarter" idx="10"/>
          </p:nvPr>
        </p:nvSpPr>
        <p:spPr>
          <a:xfrm>
            <a:off x="734343" y="299365"/>
            <a:ext cx="6489442" cy="724247"/>
          </a:xfrm>
        </p:spPr>
        <p:txBody>
          <a:bodyPr>
            <a:normAutofit/>
          </a:bodyPr>
          <a:lstStyle/>
          <a:p>
            <a:pPr algn="l"/>
            <a:r>
              <a:rPr lang="en-US" sz="3200" b="1" dirty="0" err="1"/>
              <a:t>Volikogu</a:t>
            </a:r>
            <a:r>
              <a:rPr lang="en-US" sz="3200" b="1" dirty="0"/>
              <a:t> </a:t>
            </a:r>
            <a:r>
              <a:rPr lang="en-US" sz="3200" b="1" dirty="0" err="1"/>
              <a:t>istung</a:t>
            </a:r>
            <a:endParaRPr lang="en-US" sz="3200" b="1" dirty="0"/>
          </a:p>
        </p:txBody>
      </p:sp>
      <p:cxnSp>
        <p:nvCxnSpPr>
          <p:cNvPr id="3" name="Straight Connector 2">
            <a:extLst>
              <a:ext uri="{FF2B5EF4-FFF2-40B4-BE49-F238E27FC236}">
                <a16:creationId xmlns:a16="http://schemas.microsoft.com/office/drawing/2014/main" id="{77A3CD02-F7A3-AF7B-AC69-65AB7F8AF865}"/>
              </a:ext>
            </a:extLst>
          </p:cNvPr>
          <p:cNvCxnSpPr>
            <a:cxnSpLocks/>
          </p:cNvCxnSpPr>
          <p:nvPr/>
        </p:nvCxnSpPr>
        <p:spPr>
          <a:xfrm>
            <a:off x="734343" y="1154813"/>
            <a:ext cx="0" cy="543681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A3CDBC-8721-A18B-2A4B-8902CA246DE1}"/>
              </a:ext>
            </a:extLst>
          </p:cNvPr>
          <p:cNvSpPr/>
          <p:nvPr/>
        </p:nvSpPr>
        <p:spPr>
          <a:xfrm>
            <a:off x="7470475" y="205699"/>
            <a:ext cx="4325206" cy="6531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TextBox 5">
            <a:extLst>
              <a:ext uri="{FF2B5EF4-FFF2-40B4-BE49-F238E27FC236}">
                <a16:creationId xmlns:a16="http://schemas.microsoft.com/office/drawing/2014/main" id="{E1A9CB27-2DDA-1F4B-1C51-15546B3B3775}"/>
              </a:ext>
            </a:extLst>
          </p:cNvPr>
          <p:cNvSpPr txBox="1"/>
          <p:nvPr/>
        </p:nvSpPr>
        <p:spPr>
          <a:xfrm>
            <a:off x="7270209" y="299365"/>
            <a:ext cx="4598702" cy="7325082"/>
          </a:xfrm>
          <a:prstGeom prst="rect">
            <a:avLst/>
          </a:prstGeom>
          <a:noFill/>
        </p:spPr>
        <p:txBody>
          <a:bodyPr wrap="square" rtlCol="0">
            <a:spAutoFit/>
          </a:bodyPr>
          <a:lstStyle/>
          <a:p>
            <a:pPr lvl="1"/>
            <a:r>
              <a:rPr lang="en-US" sz="1400" b="1" dirty="0">
                <a:solidFill>
                  <a:schemeClr val="bg1"/>
                </a:solidFill>
                <a:cs typeface="Arial" pitchFamily="34" charset="0"/>
              </a:rPr>
              <a:t>ISTUNGI KOKKUKUTSUMINE JA JUHATAMINE</a:t>
            </a:r>
          </a:p>
          <a:p>
            <a:pPr lvl="1"/>
            <a:endParaRPr lang="en-US" sz="1400" b="1" dirty="0">
              <a:solidFill>
                <a:schemeClr val="bg1"/>
              </a:solidFill>
              <a:cs typeface="Arial" pitchFamily="34" charset="0"/>
            </a:endParaRPr>
          </a:p>
          <a:p>
            <a:pPr marL="742894" lvl="1" indent="-285750">
              <a:buFont typeface="Wingdings" panose="05000000000000000000" pitchFamily="2" charset="2"/>
              <a:buChar char="Ø"/>
            </a:pPr>
            <a:r>
              <a:rPr lang="et-EE" sz="1200" dirty="0"/>
              <a:t>Istungi kutsub kokku volikogu esimees või tema asendaja (aseesimees või volikogu vanim liige). </a:t>
            </a:r>
            <a:endParaRPr lang="en-US" sz="1200" dirty="0"/>
          </a:p>
          <a:p>
            <a:pPr marL="742894" lvl="1" indent="-285750">
              <a:buFont typeface="Wingdings" panose="05000000000000000000" pitchFamily="2" charset="2"/>
              <a:buChar char="Ø"/>
            </a:pPr>
            <a:r>
              <a:rPr lang="et-EE" sz="1200" dirty="0"/>
              <a:t>Kutse koos päevakorra ja materjalidega saadetakse vähemalt 4 päeva enne istungit (st kutse väljasaatmise ja volikogu istungi toimumise vahele peab jääma vähemalt neli päeva)</a:t>
            </a:r>
            <a:endParaRPr lang="en-US" sz="1200" dirty="0"/>
          </a:p>
          <a:p>
            <a:pPr marL="742894" lvl="1" indent="-285750">
              <a:buFont typeface="Wingdings" panose="05000000000000000000" pitchFamily="2" charset="2"/>
              <a:buChar char="Ø"/>
            </a:pPr>
            <a:r>
              <a:rPr lang="et-EE" sz="1200" dirty="0"/>
              <a:t>Istungeid juhatab volikogu esimees või tema asendaja. Esimehe või tema asendaja puudumisel juhatab istungit </a:t>
            </a:r>
            <a:r>
              <a:rPr lang="et-EE" sz="1200" dirty="0" err="1"/>
              <a:t>kohalolevatest</a:t>
            </a:r>
            <a:r>
              <a:rPr lang="et-EE" sz="1200" dirty="0"/>
              <a:t> volikogu liikmetest vanim liige. </a:t>
            </a:r>
          </a:p>
          <a:p>
            <a:pPr marL="742894" lvl="1" indent="-285750">
              <a:buFont typeface="Wingdings" panose="05000000000000000000" pitchFamily="2" charset="2"/>
              <a:buChar char="Ø"/>
            </a:pPr>
            <a:r>
              <a:rPr lang="et-EE" sz="1200" dirty="0"/>
              <a:t>Volikogu istungid on avalikud. </a:t>
            </a:r>
            <a:r>
              <a:rPr lang="en-US" sz="1200" dirty="0"/>
              <a:t> </a:t>
            </a:r>
          </a:p>
          <a:p>
            <a:pPr marL="742894" lvl="1" indent="-285750">
              <a:buFont typeface="Wingdings" panose="05000000000000000000" pitchFamily="2" charset="2"/>
              <a:buChar char="Ø"/>
            </a:pPr>
            <a:r>
              <a:rPr lang="et-EE" sz="1200" dirty="0"/>
              <a:t>Volikogu võib kuulutada istungi küsimuse arutelu osas kinniseks, kui selle poolt hääletab vähemalt kaks korda enam volikogu liikmeid kui vastu või kui küsimust puudutavate andmete avalikustamine on seadusega keelatud või piiratud.</a:t>
            </a:r>
            <a:endParaRPr lang="en-US" sz="1200" dirty="0"/>
          </a:p>
          <a:p>
            <a:pPr marL="742894" lvl="1" indent="-285750">
              <a:buFont typeface="Wingdings" panose="05000000000000000000" pitchFamily="2" charset="2"/>
              <a:buChar char="Ø"/>
            </a:pPr>
            <a:r>
              <a:rPr lang="et-EE" sz="1200" dirty="0"/>
              <a:t>Volikogu arutab istungi kutses märgitud küsimusi.</a:t>
            </a:r>
            <a:endParaRPr lang="en-US" sz="1200" dirty="0"/>
          </a:p>
          <a:p>
            <a:pPr marL="742894" lvl="1" indent="-285750">
              <a:buFont typeface="Wingdings" panose="05000000000000000000" pitchFamily="2" charset="2"/>
              <a:buChar char="Ø"/>
            </a:pPr>
            <a:r>
              <a:rPr lang="et-EE" sz="1200" dirty="0"/>
              <a:t>Volikogu istungist võivad sõnaõigusega osa võtta valla- või linnavalitsuse liikmed, valla- või linnasekretär, samuti volikogu poolt istungile kutsutud isikud. Sõna andmise otsustab istungi juhataja.</a:t>
            </a:r>
          </a:p>
          <a:p>
            <a:pPr marL="742894" lvl="1" indent="-285750">
              <a:buFont typeface="Wingdings" panose="05000000000000000000" pitchFamily="2" charset="2"/>
              <a:buChar char="Ø"/>
            </a:pPr>
            <a:r>
              <a:rPr lang="et-EE" sz="1200" dirty="0"/>
              <a:t>Istung tuleb kokku kutsuda kui valla- või linnavalitsus või vähemalt neljandik volikogu koosseisust on esitanud ettepaneku küsimuse arutamiseks. Istungi aja määrab volikogu esimees või tema asendaja. Istung kutsutakse kokku seitsme päeva jooksul pärast nõudmise registreerimist vallakantseleis arvestades valla või linna põhimääruses sätestatut.</a:t>
            </a:r>
            <a:endParaRPr lang="en-US" sz="1200" dirty="0"/>
          </a:p>
          <a:p>
            <a:pPr marL="742894" lvl="1" indent="-285750">
              <a:buFont typeface="Wingdings" panose="05000000000000000000" pitchFamily="2" charset="2"/>
              <a:buChar char="Ø"/>
            </a:pPr>
            <a:r>
              <a:rPr lang="et-EE" sz="1200" dirty="0"/>
              <a:t>Istungi</a:t>
            </a:r>
            <a:r>
              <a:rPr lang="en-US" sz="1200" dirty="0"/>
              <a:t>d</a:t>
            </a:r>
            <a:r>
              <a:rPr lang="et-EE" sz="1200" dirty="0"/>
              <a:t> toimu</a:t>
            </a:r>
            <a:r>
              <a:rPr lang="en-US" sz="1200" dirty="0" err="1"/>
              <a:t>va</a:t>
            </a:r>
            <a:r>
              <a:rPr lang="et-EE" sz="1200" dirty="0"/>
              <a:t>d üldjuhul iga kuu kolmandal neljapäeval</a:t>
            </a:r>
            <a:r>
              <a:rPr lang="en-US" sz="1200" dirty="0"/>
              <a:t> </a:t>
            </a:r>
          </a:p>
          <a:p>
            <a:pPr marL="742894" lvl="1" indent="-285750">
              <a:buFont typeface="Wingdings" panose="05000000000000000000" pitchFamily="2" charset="2"/>
              <a:buChar char="Ø"/>
            </a:pPr>
            <a:r>
              <a:rPr lang="et-EE" sz="1200" dirty="0"/>
              <a:t>Volikogu </a:t>
            </a:r>
            <a:r>
              <a:rPr lang="et-EE" sz="1200" dirty="0" err="1"/>
              <a:t>tööko</a:t>
            </a:r>
            <a:r>
              <a:rPr lang="en-US" sz="1200" dirty="0" err="1"/>
              <a:t>rd</a:t>
            </a:r>
            <a:r>
              <a:rPr lang="et-EE" sz="1200" dirty="0"/>
              <a:t> </a:t>
            </a:r>
            <a:r>
              <a:rPr lang="en-US" sz="1200" dirty="0"/>
              <a:t>on </a:t>
            </a:r>
            <a:r>
              <a:rPr lang="en-US" sz="1200" dirty="0" err="1"/>
              <a:t>leitav</a:t>
            </a:r>
            <a:r>
              <a:rPr lang="en-US" sz="1200" dirty="0"/>
              <a:t> </a:t>
            </a:r>
            <a:r>
              <a:rPr lang="et-EE" sz="1200" dirty="0">
                <a:solidFill>
                  <a:srgbClr val="7030A0"/>
                </a:solidFill>
                <a:hlinkClick r:id="rId2">
                  <a:extLst>
                    <a:ext uri="{A12FA001-AC4F-418D-AE19-62706E023703}">
                      <ahyp:hlinkClr xmlns:ahyp="http://schemas.microsoft.com/office/drawing/2018/hyperlinkcolor" val="tx"/>
                    </a:ext>
                  </a:extLst>
                </a:hlinkClick>
              </a:rPr>
              <a:t>Põltsamaa valla põhimäärusest </a:t>
            </a:r>
            <a:r>
              <a:rPr lang="et-EE" sz="1200" dirty="0"/>
              <a:t>§§ 18-27.  </a:t>
            </a:r>
          </a:p>
          <a:p>
            <a:pPr marL="742894" lvl="1" indent="-285750">
              <a:buFont typeface="Wingdings" panose="05000000000000000000" pitchFamily="2" charset="2"/>
              <a:buChar char="Ø"/>
            </a:pPr>
            <a:endParaRPr lang="et-EE" sz="1400" dirty="0">
              <a:highlight>
                <a:srgbClr val="FFFF00"/>
              </a:highlight>
            </a:endParaRPr>
          </a:p>
          <a:p>
            <a:r>
              <a:rPr lang="et-EE" sz="1400" dirty="0"/>
              <a:t> </a:t>
            </a:r>
          </a:p>
          <a:p>
            <a:pPr marL="285750" indent="-285750">
              <a:buFont typeface="Wingdings" panose="05000000000000000000" pitchFamily="2" charset="2"/>
              <a:buChar char="Ø"/>
            </a:pPr>
            <a:endParaRPr lang="en-US" altLang="ko-KR" sz="1400" dirty="0">
              <a:solidFill>
                <a:schemeClr val="tx1">
                  <a:lumMod val="75000"/>
                  <a:lumOff val="25000"/>
                </a:schemeClr>
              </a:solidFill>
              <a:cs typeface="Arial" pitchFamily="34" charset="0"/>
            </a:endParaRPr>
          </a:p>
          <a:p>
            <a:pPr marL="285750" indent="-285750">
              <a:buFont typeface="Wingdings" panose="05000000000000000000" pitchFamily="2" charset="2"/>
              <a:buChar char="Ø"/>
            </a:pPr>
            <a:endParaRPr lang="en-US" altLang="ko-KR" sz="1400" dirty="0">
              <a:solidFill>
                <a:schemeClr val="tx1">
                  <a:lumMod val="75000"/>
                  <a:lumOff val="25000"/>
                </a:schemeClr>
              </a:solidFill>
              <a:cs typeface="Arial" pitchFamily="34" charset="0"/>
            </a:endParaRPr>
          </a:p>
          <a:p>
            <a:endParaRPr lang="ko-KR" altLang="en-US" sz="1400" b="1" dirty="0">
              <a:solidFill>
                <a:schemeClr val="tx1">
                  <a:lumMod val="75000"/>
                  <a:lumOff val="25000"/>
                </a:schemeClr>
              </a:solidFill>
              <a:cs typeface="Arial" pitchFamily="34" charset="0"/>
            </a:endParaRPr>
          </a:p>
        </p:txBody>
      </p:sp>
      <p:graphicFrame>
        <p:nvGraphicFramePr>
          <p:cNvPr id="7" name="Table 6">
            <a:extLst>
              <a:ext uri="{FF2B5EF4-FFF2-40B4-BE49-F238E27FC236}">
                <a16:creationId xmlns:a16="http://schemas.microsoft.com/office/drawing/2014/main" id="{F931F2A6-7CA3-4A03-95BE-EF3AA11EF656}"/>
              </a:ext>
            </a:extLst>
          </p:cNvPr>
          <p:cNvGraphicFramePr>
            <a:graphicFrameLocks noGrp="1"/>
          </p:cNvGraphicFramePr>
          <p:nvPr>
            <p:extLst>
              <p:ext uri="{D42A27DB-BD31-4B8C-83A1-F6EECF244321}">
                <p14:modId xmlns:p14="http://schemas.microsoft.com/office/powerpoint/2010/main" val="2355944903"/>
              </p:ext>
            </p:extLst>
          </p:nvPr>
        </p:nvGraphicFramePr>
        <p:xfrm>
          <a:off x="922037" y="2240121"/>
          <a:ext cx="6265686" cy="4351511"/>
        </p:xfrm>
        <a:graphic>
          <a:graphicData uri="http://schemas.openxmlformats.org/drawingml/2006/table">
            <a:tbl>
              <a:tblPr firstRow="1" bandRow="1">
                <a:tableStyleId>{5C22544A-7EE6-4342-B048-85BDC9FD1C3A}</a:tableStyleId>
              </a:tblPr>
              <a:tblGrid>
                <a:gridCol w="2043999">
                  <a:extLst>
                    <a:ext uri="{9D8B030D-6E8A-4147-A177-3AD203B41FA5}">
                      <a16:colId xmlns:a16="http://schemas.microsoft.com/office/drawing/2014/main" val="2287120963"/>
                    </a:ext>
                  </a:extLst>
                </a:gridCol>
                <a:gridCol w="4221687">
                  <a:extLst>
                    <a:ext uri="{9D8B030D-6E8A-4147-A177-3AD203B41FA5}">
                      <a16:colId xmlns:a16="http://schemas.microsoft.com/office/drawing/2014/main" val="2520987486"/>
                    </a:ext>
                  </a:extLst>
                </a:gridCol>
              </a:tblGrid>
              <a:tr h="629325">
                <a:tc>
                  <a:txBody>
                    <a:bodyPr/>
                    <a:lstStyle/>
                    <a:p>
                      <a:pPr>
                        <a:buNone/>
                      </a:pPr>
                      <a:r>
                        <a:rPr lang="et-EE" sz="1400"/>
                        <a:t>TEGEVUS</a:t>
                      </a:r>
                      <a:r>
                        <a:rPr lang="en-US" sz="1400"/>
                        <a:t> ISTUNGIL</a:t>
                      </a:r>
                      <a:endParaRPr lang="et-EE" sz="1400"/>
                    </a:p>
                  </a:txBody>
                  <a:tcPr anchor="ctr"/>
                </a:tc>
                <a:tc>
                  <a:txBody>
                    <a:bodyPr/>
                    <a:lstStyle/>
                    <a:p>
                      <a:pPr>
                        <a:buNone/>
                      </a:pPr>
                      <a:r>
                        <a:rPr lang="et-EE" sz="1400"/>
                        <a:t>SELGITUS</a:t>
                      </a:r>
                    </a:p>
                  </a:txBody>
                  <a:tcPr anchor="ctr"/>
                </a:tc>
                <a:extLst>
                  <a:ext uri="{0D108BD9-81ED-4DB2-BD59-A6C34878D82A}">
                    <a16:rowId xmlns:a16="http://schemas.microsoft.com/office/drawing/2014/main" val="2940693999"/>
                  </a:ext>
                </a:extLst>
              </a:tr>
              <a:tr h="542464">
                <a:tc>
                  <a:txBody>
                    <a:bodyPr/>
                    <a:lstStyle/>
                    <a:p>
                      <a:pPr>
                        <a:buNone/>
                      </a:pPr>
                      <a:r>
                        <a:rPr lang="et-EE" sz="1400" b="1" dirty="0"/>
                        <a:t>Päevakorra kinnitamine</a:t>
                      </a:r>
                      <a:endParaRPr lang="et-EE" sz="1400" dirty="0"/>
                    </a:p>
                  </a:txBody>
                  <a:tcPr anchor="ctr"/>
                </a:tc>
                <a:tc>
                  <a:txBody>
                    <a:bodyPr/>
                    <a:lstStyle/>
                    <a:p>
                      <a:pPr>
                        <a:buNone/>
                      </a:pPr>
                      <a:r>
                        <a:rPr lang="et-EE" sz="1400" dirty="0"/>
                        <a:t>Istungi alguses kinnitatakse päevakord ehk arutusele tulevad teemad (nt eelarve, arengukava, määrused).</a:t>
                      </a:r>
                    </a:p>
                  </a:txBody>
                  <a:tcPr anchor="ctr"/>
                </a:tc>
                <a:extLst>
                  <a:ext uri="{0D108BD9-81ED-4DB2-BD59-A6C34878D82A}">
                    <a16:rowId xmlns:a16="http://schemas.microsoft.com/office/drawing/2014/main" val="2960378918"/>
                  </a:ext>
                </a:extLst>
              </a:tr>
              <a:tr h="612475">
                <a:tc>
                  <a:txBody>
                    <a:bodyPr/>
                    <a:lstStyle/>
                    <a:p>
                      <a:pPr>
                        <a:buNone/>
                      </a:pPr>
                      <a:r>
                        <a:rPr lang="et-EE" sz="1400" b="1"/>
                        <a:t>Eelnõude arutelu</a:t>
                      </a:r>
                      <a:endParaRPr lang="et-EE" sz="1400"/>
                    </a:p>
                  </a:txBody>
                  <a:tcPr anchor="ctr"/>
                </a:tc>
                <a:tc>
                  <a:txBody>
                    <a:bodyPr/>
                    <a:lstStyle/>
                    <a:p>
                      <a:pPr>
                        <a:buNone/>
                      </a:pPr>
                      <a:r>
                        <a:rPr lang="et-EE" sz="1400"/>
                        <a:t>Volikogu liikmed arutavad ettevalmistatud eelnõusid, esitavad küsimusi ja muudatusettepanekuid.</a:t>
                      </a:r>
                    </a:p>
                  </a:txBody>
                  <a:tcPr anchor="ctr"/>
                </a:tc>
                <a:extLst>
                  <a:ext uri="{0D108BD9-81ED-4DB2-BD59-A6C34878D82A}">
                    <a16:rowId xmlns:a16="http://schemas.microsoft.com/office/drawing/2014/main" val="1025507655"/>
                  </a:ext>
                </a:extLst>
              </a:tr>
              <a:tr h="552091">
                <a:tc>
                  <a:txBody>
                    <a:bodyPr/>
                    <a:lstStyle/>
                    <a:p>
                      <a:pPr>
                        <a:buNone/>
                      </a:pPr>
                      <a:r>
                        <a:rPr lang="et-EE" sz="1400" b="1"/>
                        <a:t>Hääletamine</a:t>
                      </a:r>
                      <a:endParaRPr lang="et-EE" sz="1400"/>
                    </a:p>
                  </a:txBody>
                  <a:tcPr anchor="ctr"/>
                </a:tc>
                <a:tc>
                  <a:txBody>
                    <a:bodyPr/>
                    <a:lstStyle/>
                    <a:p>
                      <a:pPr>
                        <a:buNone/>
                      </a:pPr>
                      <a:r>
                        <a:rPr lang="fi-FI" sz="1400"/>
                        <a:t>Tehakse otsuseid: kas eelnõu võetakse vastu, lükatakse tagasi või muudetakse.</a:t>
                      </a:r>
                    </a:p>
                  </a:txBody>
                  <a:tcPr anchor="ctr"/>
                </a:tc>
                <a:extLst>
                  <a:ext uri="{0D108BD9-81ED-4DB2-BD59-A6C34878D82A}">
                    <a16:rowId xmlns:a16="http://schemas.microsoft.com/office/drawing/2014/main" val="692678983"/>
                  </a:ext>
                </a:extLst>
              </a:tr>
              <a:tr h="756506">
                <a:tc>
                  <a:txBody>
                    <a:bodyPr/>
                    <a:lstStyle/>
                    <a:p>
                      <a:pPr>
                        <a:buNone/>
                      </a:pPr>
                      <a:r>
                        <a:rPr lang="et-EE" sz="1400" b="1" dirty="0"/>
                        <a:t>Infovahetus ja teated</a:t>
                      </a:r>
                      <a:endParaRPr lang="et-EE" sz="1400" dirty="0"/>
                    </a:p>
                  </a:txBody>
                  <a:tcPr anchor="ctr"/>
                </a:tc>
                <a:tc>
                  <a:txBody>
                    <a:bodyPr/>
                    <a:lstStyle/>
                    <a:p>
                      <a:pPr>
                        <a:buNone/>
                      </a:pPr>
                      <a:r>
                        <a:rPr lang="et-EE" sz="1400" dirty="0"/>
                        <a:t>Valla- või linnavalitsus, komisjonid või volikogu liikmed annavad ülevaateid ja teevad ettepanekuid.</a:t>
                      </a:r>
                    </a:p>
                  </a:txBody>
                  <a:tcPr anchor="ctr"/>
                </a:tc>
                <a:extLst>
                  <a:ext uri="{0D108BD9-81ED-4DB2-BD59-A6C34878D82A}">
                    <a16:rowId xmlns:a16="http://schemas.microsoft.com/office/drawing/2014/main" val="2145009467"/>
                  </a:ext>
                </a:extLst>
              </a:tr>
              <a:tr h="629325">
                <a:tc>
                  <a:txBody>
                    <a:bodyPr/>
                    <a:lstStyle/>
                    <a:p>
                      <a:pPr>
                        <a:buNone/>
                      </a:pPr>
                      <a:r>
                        <a:rPr lang="et-EE" sz="1400" b="1" dirty="0"/>
                        <a:t>Küsimused</a:t>
                      </a:r>
                      <a:endParaRPr lang="et-EE" sz="1400" dirty="0"/>
                    </a:p>
                  </a:txBody>
                  <a:tcPr anchor="ctr"/>
                </a:tc>
                <a:tc>
                  <a:txBody>
                    <a:bodyPr/>
                    <a:lstStyle/>
                    <a:p>
                      <a:pPr>
                        <a:buNone/>
                      </a:pPr>
                      <a:r>
                        <a:rPr lang="et-EE" sz="1400" dirty="0"/>
                        <a:t>Volikogu liikmed võivad esitada valitsusele küsimusi või nõuda selgitusi.</a:t>
                      </a:r>
                    </a:p>
                  </a:txBody>
                  <a:tcPr anchor="ctr"/>
                </a:tc>
                <a:extLst>
                  <a:ext uri="{0D108BD9-81ED-4DB2-BD59-A6C34878D82A}">
                    <a16:rowId xmlns:a16="http://schemas.microsoft.com/office/drawing/2014/main" val="3222966260"/>
                  </a:ext>
                </a:extLst>
              </a:tr>
              <a:tr h="629325">
                <a:tc>
                  <a:txBody>
                    <a:bodyPr/>
                    <a:lstStyle/>
                    <a:p>
                      <a:pPr>
                        <a:buNone/>
                      </a:pPr>
                      <a:r>
                        <a:rPr lang="et-EE" sz="1400" b="1"/>
                        <a:t>Avalik osalus</a:t>
                      </a:r>
                      <a:endParaRPr lang="et-EE" sz="1400"/>
                    </a:p>
                  </a:txBody>
                  <a:tcPr anchor="ctr"/>
                </a:tc>
                <a:tc>
                  <a:txBody>
                    <a:bodyPr/>
                    <a:lstStyle/>
                    <a:p>
                      <a:pPr>
                        <a:buNone/>
                      </a:pPr>
                      <a:r>
                        <a:rPr lang="et-EE" sz="1400" dirty="0"/>
                        <a:t>Elanikud võivad istungit jälgida (kohapeal või veebi kaudu).</a:t>
                      </a:r>
                    </a:p>
                  </a:txBody>
                  <a:tcPr anchor="ctr"/>
                </a:tc>
                <a:extLst>
                  <a:ext uri="{0D108BD9-81ED-4DB2-BD59-A6C34878D82A}">
                    <a16:rowId xmlns:a16="http://schemas.microsoft.com/office/drawing/2014/main" val="496120017"/>
                  </a:ext>
                </a:extLst>
              </a:tr>
            </a:tbl>
          </a:graphicData>
        </a:graphic>
      </p:graphicFrame>
      <p:sp>
        <p:nvSpPr>
          <p:cNvPr id="11" name="Rectangle 2">
            <a:extLst>
              <a:ext uri="{FF2B5EF4-FFF2-40B4-BE49-F238E27FC236}">
                <a16:creationId xmlns:a16="http://schemas.microsoft.com/office/drawing/2014/main" id="{6398A1E2-A72F-233A-0DD6-0C9C7310AD40}"/>
              </a:ext>
            </a:extLst>
          </p:cNvPr>
          <p:cNvSpPr>
            <a:spLocks noChangeArrowheads="1"/>
          </p:cNvSpPr>
          <p:nvPr/>
        </p:nvSpPr>
        <p:spPr bwMode="auto">
          <a:xfrm>
            <a:off x="855934" y="1154813"/>
            <a:ext cx="633178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t-EE" sz="1400" dirty="0">
                <a:latin typeface="Tw Cen MT (Body)"/>
              </a:rPr>
              <a:t>Volikogu istung on kohaliku omavalitsuse volikogu ametlik töövorm, kus volikogu liikmed arutavad ja otsustavad valla või linna elu puudutavaid küsimusi. See on avalik ja protokollitav. </a:t>
            </a:r>
            <a:r>
              <a:rPr kumimoji="0" lang="et-EE" altLang="et-EE" sz="1400" i="0" u="none" strike="noStrike" cap="none" normalizeH="0" baseline="0" dirty="0">
                <a:ln>
                  <a:noFill/>
                </a:ln>
                <a:solidFill>
                  <a:schemeClr val="tx1"/>
                </a:solidFill>
                <a:effectLst/>
                <a:latin typeface="Tw Cen MT (Body)"/>
              </a:rPr>
              <a:t>Volikogu istungil tehakse otsuseid, mis mõjutavad valla arengut, eelarvet, teenuseid ja elukeskkonda</a:t>
            </a:r>
            <a:r>
              <a:rPr kumimoji="0" lang="et-EE" altLang="et-EE" sz="1400" b="0" i="0" u="none" strike="noStrike" cap="none" normalizeH="0" baseline="0" dirty="0">
                <a:ln>
                  <a:noFill/>
                </a:ln>
                <a:solidFill>
                  <a:schemeClr val="tx1"/>
                </a:solidFill>
                <a:effectLst/>
                <a:latin typeface="Arial" panose="020B0604020202020204" pitchFamily="34" charset="0"/>
              </a:rPr>
              <a:t>.</a:t>
            </a:r>
          </a:p>
        </p:txBody>
      </p:sp>
      <p:sp>
        <p:nvSpPr>
          <p:cNvPr id="14" name="L-Shape 13">
            <a:extLst>
              <a:ext uri="{FF2B5EF4-FFF2-40B4-BE49-F238E27FC236}">
                <a16:creationId xmlns:a16="http://schemas.microsoft.com/office/drawing/2014/main" id="{DFC92D22-A95B-AC9B-3D0D-FBEF8090CED4}"/>
              </a:ext>
            </a:extLst>
          </p:cNvPr>
          <p:cNvSpPr/>
          <p:nvPr/>
        </p:nvSpPr>
        <p:spPr>
          <a:xfrm rot="16200000">
            <a:off x="10866013" y="5844402"/>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51882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1" y="262529"/>
            <a:ext cx="11573197" cy="724247"/>
          </a:xfrm>
        </p:spPr>
        <p:txBody>
          <a:bodyPr>
            <a:normAutofit/>
          </a:bodyPr>
          <a:lstStyle/>
          <a:p>
            <a:pPr algn="l"/>
            <a:r>
              <a:rPr lang="en-US" sz="3200" b="1" dirty="0" err="1"/>
              <a:t>Volikogu</a:t>
            </a:r>
            <a:r>
              <a:rPr lang="en-US" sz="3200" b="1" dirty="0"/>
              <a:t> </a:t>
            </a:r>
            <a:r>
              <a:rPr lang="en-US" sz="3200" b="1" dirty="0" err="1"/>
              <a:t>töökorraldus</a:t>
            </a:r>
            <a:endParaRPr lang="en-US" sz="3200" b="1" dirty="0"/>
          </a:p>
        </p:txBody>
      </p:sp>
      <p:cxnSp>
        <p:nvCxnSpPr>
          <p:cNvPr id="3" name="Straight Connector 2">
            <a:extLst>
              <a:ext uri="{FF2B5EF4-FFF2-40B4-BE49-F238E27FC236}">
                <a16:creationId xmlns:a16="http://schemas.microsoft.com/office/drawing/2014/main" id="{AC838DDB-5448-4447-9F88-955973B555D3}"/>
              </a:ext>
            </a:extLst>
          </p:cNvPr>
          <p:cNvCxnSpPr>
            <a:cxnSpLocks/>
          </p:cNvCxnSpPr>
          <p:nvPr/>
        </p:nvCxnSpPr>
        <p:spPr>
          <a:xfrm>
            <a:off x="467823" y="1348118"/>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16592AF-2D9D-4E25-BD80-C96CA35977F6}"/>
              </a:ext>
            </a:extLst>
          </p:cNvPr>
          <p:cNvGrpSpPr/>
          <p:nvPr/>
        </p:nvGrpSpPr>
        <p:grpSpPr>
          <a:xfrm>
            <a:off x="653593" y="1275861"/>
            <a:ext cx="7038738" cy="2419600"/>
            <a:chOff x="2895316" y="-298899"/>
            <a:chExt cx="2880320" cy="2419600"/>
          </a:xfrm>
        </p:grpSpPr>
        <p:sp>
          <p:nvSpPr>
            <p:cNvPr id="16" name="TextBox 15">
              <a:extLst>
                <a:ext uri="{FF2B5EF4-FFF2-40B4-BE49-F238E27FC236}">
                  <a16:creationId xmlns:a16="http://schemas.microsoft.com/office/drawing/2014/main" id="{53766738-1AC7-4A84-8444-6FF99FAF47C1}"/>
                </a:ext>
              </a:extLst>
            </p:cNvPr>
            <p:cNvSpPr txBox="1"/>
            <p:nvPr/>
          </p:nvSpPr>
          <p:spPr>
            <a:xfrm>
              <a:off x="2895316" y="89376"/>
              <a:ext cx="2020345" cy="2031325"/>
            </a:xfrm>
            <a:prstGeom prst="rect">
              <a:avLst/>
            </a:prstGeom>
            <a:noFill/>
          </p:spPr>
          <p:txBody>
            <a:bodyPr wrap="square" rtlCol="0">
              <a:spAutoFit/>
            </a:bodyPr>
            <a:lstStyle/>
            <a:p>
              <a:pPr marL="171450" indent="-171450">
                <a:buFont typeface="Wingdings" panose="05000000000000000000" pitchFamily="2" charset="2"/>
                <a:buChar char="Ø"/>
              </a:pPr>
              <a:r>
                <a:rPr lang="et-EE" sz="1400" dirty="0"/>
                <a:t>Volikogu ainupädevusse kuuluvaid küsimusi otsustatakse hääletamise teel. </a:t>
              </a:r>
              <a:endParaRPr lang="en-US" sz="1400" dirty="0"/>
            </a:p>
            <a:p>
              <a:pPr marL="171450" indent="-171450">
                <a:buFont typeface="Wingdings" panose="05000000000000000000" pitchFamily="2" charset="2"/>
                <a:buChar char="Ø"/>
              </a:pPr>
              <a:r>
                <a:rPr lang="et-EE" sz="1400" dirty="0"/>
                <a:t>Muudes küsimustes hääletatakse juhul, kui vähemalt üks volikogu liige seda nõuab.</a:t>
              </a:r>
              <a:endParaRPr lang="en-US" sz="1400" dirty="0"/>
            </a:p>
            <a:p>
              <a:pPr marL="171450" indent="-171450">
                <a:buFont typeface="Wingdings" panose="05000000000000000000" pitchFamily="2" charset="2"/>
                <a:buChar char="Ø"/>
              </a:pPr>
              <a:r>
                <a:rPr lang="en-US" altLang="ko-KR" sz="1400" dirty="0" err="1">
                  <a:cs typeface="Arial" pitchFamily="34" charset="0"/>
                </a:rPr>
                <a:t>Hääletamised</a:t>
              </a:r>
              <a:r>
                <a:rPr lang="en-US" altLang="ko-KR" sz="1400" dirty="0">
                  <a:cs typeface="Arial" pitchFamily="34" charset="0"/>
                </a:rPr>
                <a:t> on </a:t>
              </a:r>
              <a:r>
                <a:rPr lang="en-US" altLang="ko-KR" sz="1400" dirty="0" err="1">
                  <a:cs typeface="Arial" pitchFamily="34" charset="0"/>
                </a:rPr>
                <a:t>reeglina</a:t>
              </a:r>
              <a:r>
                <a:rPr lang="en-US" altLang="ko-KR" sz="1400" dirty="0">
                  <a:cs typeface="Arial" pitchFamily="34" charset="0"/>
                </a:rPr>
                <a:t> </a:t>
              </a:r>
              <a:r>
                <a:rPr lang="en-US" altLang="ko-KR" sz="1400" dirty="0" err="1">
                  <a:cs typeface="Arial" pitchFamily="34" charset="0"/>
                </a:rPr>
                <a:t>avalikud</a:t>
              </a:r>
              <a:endParaRPr lang="en-US" altLang="ko-KR" sz="1400" dirty="0">
                <a:cs typeface="Arial" pitchFamily="34" charset="0"/>
              </a:endParaRPr>
            </a:p>
            <a:p>
              <a:pPr marL="171450" indent="-171450">
                <a:buFont typeface="Wingdings" panose="05000000000000000000" pitchFamily="2" charset="2"/>
                <a:buChar char="Ø"/>
              </a:pPr>
              <a:r>
                <a:rPr lang="en-US" altLang="ko-KR" sz="1400" dirty="0" err="1">
                  <a:cs typeface="Arial" pitchFamily="34" charset="0"/>
                </a:rPr>
                <a:t>Isikuvalmised</a:t>
              </a:r>
              <a:r>
                <a:rPr lang="en-US" altLang="ko-KR" sz="1400" dirty="0">
                  <a:cs typeface="Arial" pitchFamily="34" charset="0"/>
                </a:rPr>
                <a:t> on </a:t>
              </a:r>
              <a:r>
                <a:rPr lang="en-US" altLang="ko-KR" sz="1400" dirty="0" err="1">
                  <a:cs typeface="Arial" pitchFamily="34" charset="0"/>
                </a:rPr>
                <a:t>salajased</a:t>
              </a:r>
              <a:endParaRPr lang="en-US" altLang="ko-KR" sz="1400" dirty="0">
                <a:cs typeface="Arial" pitchFamily="34" charset="0"/>
              </a:endParaRPr>
            </a:p>
            <a:p>
              <a:pPr marL="171450" indent="-171450">
                <a:buFont typeface="Wingdings" panose="05000000000000000000" pitchFamily="2" charset="2"/>
                <a:buChar char="Ø"/>
              </a:pPr>
              <a:r>
                <a:rPr lang="et-EE" sz="1400" dirty="0"/>
                <a:t>Volikogu otsustused tehakse, kas poolthäälte enamusega või teatud küsimustes volikogu koosseisu häälteenamusega (vt KOKS § 22).</a:t>
              </a:r>
            </a:p>
          </p:txBody>
        </p:sp>
        <p:sp>
          <p:nvSpPr>
            <p:cNvPr id="17" name="TextBox 16">
              <a:extLst>
                <a:ext uri="{FF2B5EF4-FFF2-40B4-BE49-F238E27FC236}">
                  <a16:creationId xmlns:a16="http://schemas.microsoft.com/office/drawing/2014/main" id="{AE2BAE8C-FF44-4463-A431-864B63EFCF91}"/>
                </a:ext>
              </a:extLst>
            </p:cNvPr>
            <p:cNvSpPr txBox="1"/>
            <p:nvPr/>
          </p:nvSpPr>
          <p:spPr>
            <a:xfrm>
              <a:off x="2895316" y="-298899"/>
              <a:ext cx="2880320"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HÄÄLETAMINE</a:t>
              </a:r>
              <a:endParaRPr lang="ko-KR" altLang="en-US" sz="1400" b="1">
                <a:solidFill>
                  <a:schemeClr val="tx1">
                    <a:lumMod val="75000"/>
                    <a:lumOff val="25000"/>
                  </a:schemeClr>
                </a:solidFill>
                <a:cs typeface="Arial" pitchFamily="34" charset="0"/>
              </a:endParaRPr>
            </a:p>
          </p:txBody>
        </p:sp>
      </p:grpSp>
      <p:sp>
        <p:nvSpPr>
          <p:cNvPr id="19" name="Rectangle 18">
            <a:extLst>
              <a:ext uri="{FF2B5EF4-FFF2-40B4-BE49-F238E27FC236}">
                <a16:creationId xmlns:a16="http://schemas.microsoft.com/office/drawing/2014/main" id="{EF2D160E-8306-43E0-91AB-B85F91AC30A7}"/>
              </a:ext>
            </a:extLst>
          </p:cNvPr>
          <p:cNvSpPr/>
          <p:nvPr/>
        </p:nvSpPr>
        <p:spPr>
          <a:xfrm>
            <a:off x="5934972" y="343613"/>
            <a:ext cx="5837412" cy="60916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TextBox 20">
            <a:extLst>
              <a:ext uri="{FF2B5EF4-FFF2-40B4-BE49-F238E27FC236}">
                <a16:creationId xmlns:a16="http://schemas.microsoft.com/office/drawing/2014/main" id="{3D0A5314-7313-46F4-8354-7295586D63FC}"/>
              </a:ext>
            </a:extLst>
          </p:cNvPr>
          <p:cNvSpPr txBox="1"/>
          <p:nvPr/>
        </p:nvSpPr>
        <p:spPr>
          <a:xfrm>
            <a:off x="6013750" y="504609"/>
            <a:ext cx="5621117" cy="5262979"/>
          </a:xfrm>
          <a:prstGeom prst="rect">
            <a:avLst/>
          </a:prstGeom>
          <a:noFill/>
        </p:spPr>
        <p:txBody>
          <a:bodyPr wrap="square" lIns="91440" tIns="45720" rIns="91440" bIns="45720" rtlCol="0" anchor="t">
            <a:spAutoFit/>
          </a:bodyPr>
          <a:lstStyle/>
          <a:p>
            <a:r>
              <a:rPr lang="fi-FI" sz="1400" b="1" dirty="0">
                <a:solidFill>
                  <a:schemeClr val="bg1"/>
                </a:solidFill>
              </a:rPr>
              <a:t>VOLIKOGU ISTUNG KUI KUVANDI KUJUNDAJA</a:t>
            </a:r>
          </a:p>
          <a:p>
            <a:endParaRPr lang="fi-FI" sz="1400" b="1" dirty="0">
              <a:solidFill>
                <a:schemeClr val="bg1"/>
              </a:solidFill>
            </a:endParaRPr>
          </a:p>
          <a:p>
            <a:r>
              <a:rPr lang="en-US" sz="1400" dirty="0"/>
              <a:t>I</a:t>
            </a:r>
            <a:r>
              <a:rPr lang="et-EE" sz="1400" dirty="0" err="1"/>
              <a:t>gaüks</a:t>
            </a:r>
            <a:r>
              <a:rPr lang="et-EE" sz="1400" dirty="0"/>
              <a:t> võib tulla kuulama või vaatama </a:t>
            </a:r>
            <a:r>
              <a:rPr lang="en-US" sz="1400" dirty="0" err="1"/>
              <a:t>volikogu</a:t>
            </a:r>
            <a:r>
              <a:rPr lang="et-EE" sz="1400" dirty="0"/>
              <a:t> istungeid – need ei toimu kinniselt ega salaja.</a:t>
            </a:r>
            <a:r>
              <a:rPr lang="en-US" sz="1400" dirty="0"/>
              <a:t> </a:t>
            </a:r>
            <a:r>
              <a:rPr lang="et-EE" sz="1400" dirty="0"/>
              <a:t>Avalikkusel ja ajakirjandusel on õigus kohal olla</a:t>
            </a:r>
            <a:r>
              <a:rPr lang="en-US" sz="1400" dirty="0"/>
              <a:t>. </a:t>
            </a:r>
            <a:r>
              <a:rPr lang="en-US" altLang="ko-KR" sz="1400" dirty="0" err="1">
                <a:ea typeface="맑은 고딕"/>
                <a:cs typeface="Arial"/>
              </a:rPr>
              <a:t>Istungite</a:t>
            </a:r>
            <a:r>
              <a:rPr lang="et-EE" altLang="ko-KR" sz="1400" dirty="0">
                <a:ea typeface="맑은 고딕"/>
                <a:cs typeface="Arial"/>
              </a:rPr>
              <a:t>st tehakse</a:t>
            </a:r>
            <a:r>
              <a:rPr lang="en-US" altLang="ko-KR" sz="1400" dirty="0">
                <a:ea typeface="맑은 고딕"/>
                <a:cs typeface="Arial"/>
              </a:rPr>
              <a:t> </a:t>
            </a:r>
            <a:r>
              <a:rPr lang="en-US" altLang="ko-KR" sz="1400" dirty="0" err="1">
                <a:ea typeface="맑은 고딕"/>
                <a:cs typeface="Arial"/>
              </a:rPr>
              <a:t>ülekanded</a:t>
            </a:r>
            <a:r>
              <a:rPr lang="et-EE" altLang="ko-KR" sz="1400" dirty="0">
                <a:ea typeface="맑은 고딕"/>
                <a:cs typeface="Arial"/>
              </a:rPr>
              <a:t>, mille lingid on leitavad valla veebilehelt.</a:t>
            </a:r>
            <a:endParaRPr lang="en-US" altLang="ko-KR" sz="1400" dirty="0">
              <a:solidFill>
                <a:schemeClr val="tx1">
                  <a:lumMod val="75000"/>
                  <a:lumOff val="25000"/>
                </a:schemeClr>
              </a:solidFill>
              <a:highlight>
                <a:srgbClr val="FFFF00"/>
              </a:highlight>
              <a:ea typeface="맑은 고딕"/>
              <a:cs typeface="Arial"/>
            </a:endParaRPr>
          </a:p>
          <a:p>
            <a:endParaRPr lang="en-US" sz="1400" dirty="0"/>
          </a:p>
          <a:p>
            <a:r>
              <a:rPr lang="fi-FI" sz="1400" dirty="0" err="1"/>
              <a:t>Volikogu</a:t>
            </a:r>
            <a:r>
              <a:rPr lang="fi-FI" sz="1400" dirty="0"/>
              <a:t> </a:t>
            </a:r>
            <a:r>
              <a:rPr lang="fi-FI" sz="1400" dirty="0" err="1"/>
              <a:t>istung</a:t>
            </a:r>
            <a:r>
              <a:rPr lang="fi-FI" sz="1400" dirty="0"/>
              <a:t> ei ole </a:t>
            </a:r>
            <a:r>
              <a:rPr lang="fi-FI" sz="1400" dirty="0" err="1"/>
              <a:t>seega</a:t>
            </a:r>
            <a:r>
              <a:rPr lang="fi-FI" sz="1400" dirty="0"/>
              <a:t> </a:t>
            </a:r>
            <a:r>
              <a:rPr lang="fi-FI" sz="1400" dirty="0" err="1"/>
              <a:t>pelgalt</a:t>
            </a:r>
            <a:r>
              <a:rPr lang="fi-FI" sz="1400" dirty="0"/>
              <a:t> </a:t>
            </a:r>
            <a:r>
              <a:rPr lang="fi-FI" sz="1400" dirty="0" err="1"/>
              <a:t>töökohtumine</a:t>
            </a:r>
            <a:r>
              <a:rPr lang="fi-FI" sz="1400" dirty="0"/>
              <a:t> – </a:t>
            </a:r>
            <a:r>
              <a:rPr lang="fi-FI" sz="1400" dirty="0" err="1"/>
              <a:t>see</a:t>
            </a:r>
            <a:r>
              <a:rPr lang="fi-FI" sz="1400" dirty="0"/>
              <a:t> on </a:t>
            </a:r>
            <a:r>
              <a:rPr lang="fi-FI" sz="1400" dirty="0" err="1"/>
              <a:t>avaliku</a:t>
            </a:r>
            <a:r>
              <a:rPr lang="fi-FI" sz="1400" dirty="0"/>
              <a:t> </a:t>
            </a:r>
            <a:r>
              <a:rPr lang="fi-FI" sz="1400" dirty="0" err="1"/>
              <a:t>kuvandi</a:t>
            </a:r>
            <a:r>
              <a:rPr lang="fi-FI" sz="1400" dirty="0"/>
              <a:t> </a:t>
            </a:r>
            <a:r>
              <a:rPr lang="fi-FI" sz="1400" dirty="0" err="1"/>
              <a:t>kujundaja</a:t>
            </a:r>
            <a:r>
              <a:rPr lang="fi-FI" sz="1400" dirty="0"/>
              <a:t>, </a:t>
            </a:r>
            <a:r>
              <a:rPr lang="fi-FI" sz="1400" dirty="0" err="1"/>
              <a:t>mis</a:t>
            </a:r>
            <a:r>
              <a:rPr lang="fi-FI" sz="1400" dirty="0"/>
              <a:t> </a:t>
            </a:r>
            <a:r>
              <a:rPr lang="fi-FI" sz="1400" dirty="0" err="1"/>
              <a:t>peegeldab</a:t>
            </a:r>
            <a:r>
              <a:rPr lang="fi-FI" sz="1400" dirty="0"/>
              <a:t> </a:t>
            </a:r>
            <a:r>
              <a:rPr lang="fi-FI" sz="1400" dirty="0" err="1"/>
              <a:t>omavalitsuse</a:t>
            </a:r>
            <a:r>
              <a:rPr lang="fi-FI" sz="1400" dirty="0"/>
              <a:t> </a:t>
            </a:r>
            <a:r>
              <a:rPr lang="fi-FI" sz="1400" dirty="0" err="1"/>
              <a:t>väärtusi</a:t>
            </a:r>
            <a:r>
              <a:rPr lang="fi-FI" sz="1400" dirty="0"/>
              <a:t>, </a:t>
            </a:r>
            <a:r>
              <a:rPr lang="fi-FI" sz="1400" dirty="0" err="1"/>
              <a:t>suhtumist</a:t>
            </a:r>
            <a:r>
              <a:rPr lang="fi-FI" sz="1400" dirty="0"/>
              <a:t> </a:t>
            </a:r>
            <a:r>
              <a:rPr lang="fi-FI" sz="1400" dirty="0" err="1"/>
              <a:t>kogukonda</a:t>
            </a:r>
            <a:r>
              <a:rPr lang="fi-FI" sz="1400" dirty="0"/>
              <a:t> ja </a:t>
            </a:r>
            <a:r>
              <a:rPr lang="fi-FI" sz="1400" dirty="0" err="1"/>
              <a:t>poliitilist</a:t>
            </a:r>
            <a:r>
              <a:rPr lang="fi-FI" sz="1400" dirty="0"/>
              <a:t> </a:t>
            </a:r>
            <a:r>
              <a:rPr lang="fi-FI" sz="1400" dirty="0" err="1"/>
              <a:t>kultuuri</a:t>
            </a:r>
            <a:r>
              <a:rPr lang="fi-FI" sz="1400" dirty="0"/>
              <a:t>. </a:t>
            </a:r>
          </a:p>
          <a:p>
            <a:endParaRPr lang="fi-FI" sz="1400" dirty="0"/>
          </a:p>
          <a:p>
            <a:pPr marL="285750" indent="-285750">
              <a:buFont typeface="Wingdings" panose="05000000000000000000" pitchFamily="2" charset="2"/>
              <a:buChar char="v"/>
            </a:pPr>
            <a:r>
              <a:rPr lang="et-EE" sz="1400" dirty="0"/>
              <a:t>Kas arutelud on lugupidavad, selged ja sisulised?</a:t>
            </a:r>
            <a:endParaRPr lang="en-US" sz="1400" dirty="0"/>
          </a:p>
          <a:p>
            <a:pPr marL="285750" indent="-285750">
              <a:buFont typeface="Wingdings" panose="05000000000000000000" pitchFamily="2" charset="2"/>
              <a:buChar char="v"/>
            </a:pPr>
            <a:r>
              <a:rPr lang="fi-FI" sz="1400" dirty="0"/>
              <a:t>Kas </a:t>
            </a:r>
            <a:r>
              <a:rPr lang="fi-FI" sz="1400" dirty="0" err="1"/>
              <a:t>kuulatakse</a:t>
            </a:r>
            <a:r>
              <a:rPr lang="fi-FI" sz="1400" dirty="0"/>
              <a:t> ka </a:t>
            </a:r>
            <a:r>
              <a:rPr lang="fi-FI" sz="1400" dirty="0" err="1"/>
              <a:t>eriarvamusi</a:t>
            </a:r>
            <a:r>
              <a:rPr lang="fi-FI" sz="1400" dirty="0"/>
              <a:t>? </a:t>
            </a:r>
          </a:p>
          <a:p>
            <a:pPr marL="285750" indent="-285750">
              <a:buFont typeface="Wingdings" panose="05000000000000000000" pitchFamily="2" charset="2"/>
              <a:buChar char="v"/>
            </a:pPr>
            <a:r>
              <a:rPr lang="sv-SE" sz="1400" dirty="0"/>
              <a:t>Kas liikmed taanduvad huvide konflikti korral?</a:t>
            </a:r>
          </a:p>
          <a:p>
            <a:pPr marL="285750" indent="-285750">
              <a:buFont typeface="Wingdings" panose="05000000000000000000" pitchFamily="2" charset="2"/>
              <a:buChar char="v"/>
            </a:pPr>
            <a:r>
              <a:rPr lang="fi-FI" sz="1400" dirty="0"/>
              <a:t>Kas </a:t>
            </a:r>
            <a:r>
              <a:rPr lang="fi-FI" sz="1400" dirty="0" err="1"/>
              <a:t>istungil</a:t>
            </a:r>
            <a:r>
              <a:rPr lang="fi-FI" sz="1400" dirty="0"/>
              <a:t> </a:t>
            </a:r>
            <a:r>
              <a:rPr lang="fi-FI" sz="1400" dirty="0" err="1"/>
              <a:t>välditakse</a:t>
            </a:r>
            <a:r>
              <a:rPr lang="fi-FI" sz="1400" dirty="0"/>
              <a:t> sarkasmi ja </a:t>
            </a:r>
            <a:r>
              <a:rPr lang="fi-FI" sz="1400" dirty="0" err="1"/>
              <a:t>isiklikke</a:t>
            </a:r>
            <a:r>
              <a:rPr lang="fi-FI" sz="1400" dirty="0"/>
              <a:t> </a:t>
            </a:r>
            <a:r>
              <a:rPr lang="fi-FI" sz="1400" dirty="0" err="1"/>
              <a:t>rünnakuid</a:t>
            </a:r>
            <a:r>
              <a:rPr lang="et-EE" sz="1400" dirty="0"/>
              <a:t>?</a:t>
            </a:r>
            <a:r>
              <a:rPr lang="fi-FI" sz="1400" dirty="0"/>
              <a:t> </a:t>
            </a:r>
          </a:p>
          <a:p>
            <a:pPr marL="285750" indent="-285750">
              <a:buFont typeface="Wingdings" panose="05000000000000000000" pitchFamily="2" charset="2"/>
              <a:buChar char="v"/>
            </a:pPr>
            <a:r>
              <a:rPr lang="et-EE" sz="1400" dirty="0"/>
              <a:t>Kas otsused põhinevad faktidel, mitte emotsioonidel?</a:t>
            </a:r>
            <a:endParaRPr lang="en-US" sz="1400" dirty="0"/>
          </a:p>
          <a:p>
            <a:pPr marL="285750" indent="-285750">
              <a:buFont typeface="Wingdings" panose="05000000000000000000" pitchFamily="2" charset="2"/>
              <a:buChar char="v"/>
            </a:pPr>
            <a:r>
              <a:rPr lang="fi-FI" sz="1400" dirty="0"/>
              <a:t>Kas </a:t>
            </a:r>
            <a:r>
              <a:rPr lang="fi-FI" sz="1400" dirty="0" err="1"/>
              <a:t>protokollid</a:t>
            </a:r>
            <a:r>
              <a:rPr lang="fi-FI" sz="1400" dirty="0"/>
              <a:t> ja </a:t>
            </a:r>
            <a:r>
              <a:rPr lang="fi-FI" sz="1400" dirty="0" err="1"/>
              <a:t>otsused</a:t>
            </a:r>
            <a:r>
              <a:rPr lang="fi-FI" sz="1400" dirty="0"/>
              <a:t> on </a:t>
            </a:r>
            <a:r>
              <a:rPr lang="fi-FI" sz="1400" dirty="0" err="1"/>
              <a:t>kergesti</a:t>
            </a:r>
            <a:r>
              <a:rPr lang="fi-FI" sz="1400" dirty="0"/>
              <a:t> </a:t>
            </a:r>
            <a:r>
              <a:rPr lang="fi-FI" sz="1400" dirty="0" err="1"/>
              <a:t>leitavad</a:t>
            </a:r>
            <a:r>
              <a:rPr lang="fi-FI" sz="1400" dirty="0"/>
              <a:t>?</a:t>
            </a:r>
          </a:p>
          <a:p>
            <a:pPr marL="285750" indent="-285750">
              <a:buFont typeface="Wingdings" panose="05000000000000000000" pitchFamily="2" charset="2"/>
              <a:buChar char="v"/>
            </a:pPr>
            <a:r>
              <a:rPr lang="fi-FI" sz="1400" dirty="0"/>
              <a:t>Kas </a:t>
            </a:r>
            <a:r>
              <a:rPr lang="fi-FI" sz="1400" dirty="0" err="1"/>
              <a:t>liikmed</a:t>
            </a:r>
            <a:r>
              <a:rPr lang="fi-FI" sz="1400" dirty="0"/>
              <a:t> on ette </a:t>
            </a:r>
            <a:r>
              <a:rPr lang="fi-FI" sz="1400" dirty="0" err="1"/>
              <a:t>valmistunud</a:t>
            </a:r>
            <a:r>
              <a:rPr lang="fi-FI" sz="1400" dirty="0"/>
              <a:t>?</a:t>
            </a:r>
          </a:p>
          <a:p>
            <a:pPr marL="285750" indent="-285750">
              <a:buFont typeface="Wingdings" panose="05000000000000000000" pitchFamily="2" charset="2"/>
              <a:buChar char="v"/>
            </a:pPr>
            <a:r>
              <a:rPr lang="fi-FI" sz="1400" dirty="0"/>
              <a:t>Kas </a:t>
            </a:r>
            <a:r>
              <a:rPr lang="fi-FI" sz="1400" dirty="0" err="1"/>
              <a:t>aruteludes</a:t>
            </a:r>
            <a:r>
              <a:rPr lang="fi-FI" sz="1400" dirty="0"/>
              <a:t> </a:t>
            </a:r>
            <a:r>
              <a:rPr lang="fi-FI" sz="1400" dirty="0" err="1"/>
              <a:t>kasutatakse</a:t>
            </a:r>
            <a:r>
              <a:rPr lang="fi-FI" sz="1400" dirty="0"/>
              <a:t> </a:t>
            </a:r>
            <a:r>
              <a:rPr lang="fi-FI" sz="1400" dirty="0" err="1"/>
              <a:t>andmeid</a:t>
            </a:r>
            <a:r>
              <a:rPr lang="fi-FI" sz="1400" dirty="0"/>
              <a:t>, </a:t>
            </a:r>
            <a:r>
              <a:rPr lang="fi-FI" sz="1400" dirty="0" err="1"/>
              <a:t>analüüse</a:t>
            </a:r>
            <a:r>
              <a:rPr lang="fi-FI" sz="1400" dirty="0"/>
              <a:t> ja </a:t>
            </a:r>
            <a:r>
              <a:rPr lang="fi-FI" sz="1400" dirty="0" err="1"/>
              <a:t>kogukonna</a:t>
            </a:r>
            <a:r>
              <a:rPr lang="fi-FI" sz="1400" dirty="0"/>
              <a:t> </a:t>
            </a:r>
            <a:r>
              <a:rPr lang="fi-FI" sz="1400" dirty="0" err="1"/>
              <a:t>tagasisidet</a:t>
            </a:r>
            <a:r>
              <a:rPr lang="fi-FI" sz="1400" dirty="0"/>
              <a:t>?</a:t>
            </a:r>
          </a:p>
          <a:p>
            <a:pPr marL="285750" indent="-285750">
              <a:buFont typeface="Wingdings" panose="05000000000000000000" pitchFamily="2" charset="2"/>
              <a:buChar char="v"/>
            </a:pPr>
            <a:endParaRPr lang="fi-FI" sz="1400" dirty="0"/>
          </a:p>
          <a:p>
            <a:endParaRPr lang="en-US" sz="1400" dirty="0"/>
          </a:p>
          <a:p>
            <a:r>
              <a:rPr lang="et-EE" sz="1400" dirty="0"/>
              <a:t>👉 </a:t>
            </a:r>
            <a:r>
              <a:rPr lang="et-EE" sz="1400" dirty="0">
                <a:solidFill>
                  <a:schemeClr val="bg1"/>
                </a:solidFill>
              </a:rPr>
              <a:t>Kui volikogu liige selgitab volikogu otsuseid elanikele, tõstab see </a:t>
            </a:r>
            <a:r>
              <a:rPr lang="en-US" sz="1400" dirty="0" err="1">
                <a:solidFill>
                  <a:schemeClr val="bg1"/>
                </a:solidFill>
              </a:rPr>
              <a:t>tõenäoliselt</a:t>
            </a:r>
            <a:r>
              <a:rPr lang="en-US" sz="1400" dirty="0">
                <a:solidFill>
                  <a:schemeClr val="bg1"/>
                </a:solidFill>
              </a:rPr>
              <a:t> </a:t>
            </a:r>
            <a:r>
              <a:rPr lang="et-EE" sz="1400" dirty="0">
                <a:solidFill>
                  <a:schemeClr val="bg1"/>
                </a:solidFill>
              </a:rPr>
              <a:t>volikogu usaldusväärsust.</a:t>
            </a:r>
            <a:endParaRPr lang="fi-FI" sz="1400" dirty="0">
              <a:solidFill>
                <a:schemeClr val="bg1"/>
              </a:solidFill>
            </a:endParaRPr>
          </a:p>
          <a:p>
            <a:endParaRPr lang="et-EE" sz="1400" b="1" dirty="0">
              <a:solidFill>
                <a:schemeClr val="bg1"/>
              </a:solidFill>
            </a:endParaRPr>
          </a:p>
        </p:txBody>
      </p:sp>
      <p:sp>
        <p:nvSpPr>
          <p:cNvPr id="30" name="L-Shape 29">
            <a:extLst>
              <a:ext uri="{FF2B5EF4-FFF2-40B4-BE49-F238E27FC236}">
                <a16:creationId xmlns:a16="http://schemas.microsoft.com/office/drawing/2014/main" id="{F6F12C38-2CB4-4543-A9EE-F824F6D7E6D7}"/>
              </a:ext>
            </a:extLst>
          </p:cNvPr>
          <p:cNvSpPr/>
          <p:nvPr/>
        </p:nvSpPr>
        <p:spPr>
          <a:xfrm rot="16200000">
            <a:off x="10826968" y="5363994"/>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33" name="Group 32">
            <a:extLst>
              <a:ext uri="{FF2B5EF4-FFF2-40B4-BE49-F238E27FC236}">
                <a16:creationId xmlns:a16="http://schemas.microsoft.com/office/drawing/2014/main" id="{893125A5-320C-A897-13AB-7BA7C96336B3}"/>
              </a:ext>
            </a:extLst>
          </p:cNvPr>
          <p:cNvGrpSpPr/>
          <p:nvPr/>
        </p:nvGrpSpPr>
        <p:grpSpPr>
          <a:xfrm>
            <a:off x="732804" y="4271197"/>
            <a:ext cx="4937188" cy="908131"/>
            <a:chOff x="1357169" y="516605"/>
            <a:chExt cx="3991565" cy="908131"/>
          </a:xfrm>
        </p:grpSpPr>
        <p:sp>
          <p:nvSpPr>
            <p:cNvPr id="34" name="TextBox 33">
              <a:extLst>
                <a:ext uri="{FF2B5EF4-FFF2-40B4-BE49-F238E27FC236}">
                  <a16:creationId xmlns:a16="http://schemas.microsoft.com/office/drawing/2014/main" id="{C134283B-3AFB-A5B4-9A47-67F0AEF04A6C}"/>
                </a:ext>
              </a:extLst>
            </p:cNvPr>
            <p:cNvSpPr txBox="1"/>
            <p:nvPr/>
          </p:nvSpPr>
          <p:spPr>
            <a:xfrm>
              <a:off x="1357169" y="901516"/>
              <a:ext cx="3991565" cy="523220"/>
            </a:xfrm>
            <a:prstGeom prst="rect">
              <a:avLst/>
            </a:prstGeom>
            <a:noFill/>
          </p:spPr>
          <p:txBody>
            <a:bodyPr wrap="square" rtlCol="0">
              <a:spAutoFit/>
            </a:bodyPr>
            <a:lstStyle/>
            <a:p>
              <a:pPr marL="171450" indent="-171450">
                <a:buFont typeface="Wingdings" panose="05000000000000000000" pitchFamily="2" charset="2"/>
                <a:buChar char="Ø"/>
              </a:pPr>
              <a:r>
                <a:rPr lang="en-US" altLang="ko-KR" sz="1400" dirty="0" err="1">
                  <a:solidFill>
                    <a:schemeClr val="tx1">
                      <a:lumMod val="75000"/>
                      <a:lumOff val="25000"/>
                    </a:schemeClr>
                  </a:solidFill>
                  <a:cs typeface="Arial" pitchFamily="34" charset="0"/>
                </a:rPr>
                <a:t>Eelnõud</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protokollid</a:t>
              </a:r>
              <a:r>
                <a:rPr lang="en-US" altLang="ko-KR" sz="1400" dirty="0">
                  <a:solidFill>
                    <a:schemeClr val="tx1">
                      <a:lumMod val="75000"/>
                      <a:lumOff val="25000"/>
                    </a:schemeClr>
                  </a:solidFill>
                  <a:cs typeface="Arial" pitchFamily="34" charset="0"/>
                </a:rPr>
                <a:t> ja </a:t>
              </a:r>
              <a:r>
                <a:rPr lang="en-US" altLang="ko-KR" sz="1400" dirty="0" err="1">
                  <a:solidFill>
                    <a:schemeClr val="tx1">
                      <a:lumMod val="75000"/>
                      <a:lumOff val="25000"/>
                    </a:schemeClr>
                  </a:solidFill>
                  <a:cs typeface="Arial" pitchFamily="34" charset="0"/>
                </a:rPr>
                <a:t>otsused</a:t>
              </a:r>
              <a:r>
                <a:rPr lang="en-US" altLang="ko-KR" sz="1400" dirty="0">
                  <a:solidFill>
                    <a:schemeClr val="tx1">
                      <a:lumMod val="75000"/>
                      <a:lumOff val="25000"/>
                    </a:schemeClr>
                  </a:solidFill>
                  <a:cs typeface="Arial" pitchFamily="34" charset="0"/>
                </a:rPr>
                <a:t> on </a:t>
              </a:r>
              <a:r>
                <a:rPr lang="en-US" altLang="ko-KR" sz="1400" dirty="0" err="1">
                  <a:solidFill>
                    <a:schemeClr val="tx1">
                      <a:lumMod val="75000"/>
                      <a:lumOff val="25000"/>
                    </a:schemeClr>
                  </a:solidFill>
                  <a:cs typeface="Arial" pitchFamily="34" charset="0"/>
                </a:rPr>
                <a:t>kättesaaadavad</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läbi</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dokumendihaldussüsteemi</a:t>
              </a:r>
              <a:r>
                <a:rPr lang="et-EE" altLang="ko-KR" sz="1400" dirty="0">
                  <a:solidFill>
                    <a:schemeClr val="tx1">
                      <a:lumMod val="75000"/>
                      <a:lumOff val="25000"/>
                    </a:schemeClr>
                  </a:solidFill>
                  <a:cs typeface="Arial" pitchFamily="34" charset="0"/>
                </a:rPr>
                <a:t> Delta</a:t>
              </a:r>
              <a:r>
                <a:rPr lang="en-US" altLang="ko-KR" sz="1400" dirty="0">
                  <a:solidFill>
                    <a:schemeClr val="tx1">
                      <a:lumMod val="75000"/>
                      <a:lumOff val="25000"/>
                    </a:schemeClr>
                  </a:solidFill>
                  <a:cs typeface="Arial" pitchFamily="34" charset="0"/>
                </a:rPr>
                <a:t>.</a:t>
              </a:r>
            </a:p>
          </p:txBody>
        </p:sp>
        <p:sp>
          <p:nvSpPr>
            <p:cNvPr id="35" name="TextBox 34">
              <a:extLst>
                <a:ext uri="{FF2B5EF4-FFF2-40B4-BE49-F238E27FC236}">
                  <a16:creationId xmlns:a16="http://schemas.microsoft.com/office/drawing/2014/main" id="{6C427EE5-E3D1-9FAA-D317-678B26D3D33A}"/>
                </a:ext>
              </a:extLst>
            </p:cNvPr>
            <p:cNvSpPr txBox="1"/>
            <p:nvPr/>
          </p:nvSpPr>
          <p:spPr>
            <a:xfrm>
              <a:off x="1357169" y="516605"/>
              <a:ext cx="2842669" cy="307777"/>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 </a:t>
              </a:r>
              <a:r>
                <a:rPr lang="en-US" altLang="ko-KR" sz="1400" b="1" dirty="0">
                  <a:solidFill>
                    <a:schemeClr val="tx1">
                      <a:lumMod val="75000"/>
                      <a:lumOff val="25000"/>
                    </a:schemeClr>
                  </a:solidFill>
                  <a:cs typeface="Arial" pitchFamily="34" charset="0"/>
                </a:rPr>
                <a:t>DOKUMENDID</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613472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A28C8-AF55-A9F4-8450-A17787C548A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59533C6-E52A-0CDB-87E5-2B50A6DF5315}"/>
              </a:ext>
            </a:extLst>
          </p:cNvPr>
          <p:cNvSpPr>
            <a:spLocks noGrp="1"/>
          </p:cNvSpPr>
          <p:nvPr>
            <p:ph type="body" sz="quarter" idx="10"/>
          </p:nvPr>
        </p:nvSpPr>
        <p:spPr>
          <a:xfrm>
            <a:off x="342276" y="680772"/>
            <a:ext cx="11573197" cy="724247"/>
          </a:xfrm>
        </p:spPr>
        <p:txBody>
          <a:bodyPr>
            <a:normAutofit/>
          </a:bodyPr>
          <a:lstStyle/>
          <a:p>
            <a:r>
              <a:rPr lang="en-US" sz="3200" b="1" dirty="0" err="1"/>
              <a:t>Esimene</a:t>
            </a:r>
            <a:r>
              <a:rPr lang="en-US" sz="3200" b="1" dirty="0"/>
              <a:t> </a:t>
            </a:r>
            <a:r>
              <a:rPr lang="en-US" sz="3200" b="1" dirty="0" err="1"/>
              <a:t>volikogu</a:t>
            </a:r>
            <a:r>
              <a:rPr lang="en-US" sz="3200" b="1" dirty="0"/>
              <a:t> </a:t>
            </a:r>
            <a:r>
              <a:rPr lang="en-US" sz="3200" b="1" dirty="0" err="1"/>
              <a:t>istung</a:t>
            </a:r>
            <a:endParaRPr lang="en-US" sz="3200" b="1" dirty="0">
              <a:highlight>
                <a:srgbClr val="FFFF00"/>
              </a:highlight>
            </a:endParaRPr>
          </a:p>
        </p:txBody>
      </p:sp>
      <p:cxnSp>
        <p:nvCxnSpPr>
          <p:cNvPr id="3" name="Straight Connector 2">
            <a:extLst>
              <a:ext uri="{FF2B5EF4-FFF2-40B4-BE49-F238E27FC236}">
                <a16:creationId xmlns:a16="http://schemas.microsoft.com/office/drawing/2014/main" id="{9FC4180A-7425-0B32-2C12-6ABF4EBE04A1}"/>
              </a:ext>
            </a:extLst>
          </p:cNvPr>
          <p:cNvCxnSpPr>
            <a:cxnSpLocks/>
          </p:cNvCxnSpPr>
          <p:nvPr/>
        </p:nvCxnSpPr>
        <p:spPr>
          <a:xfrm>
            <a:off x="787000" y="1801362"/>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3C5C509-9DF7-8913-4D8A-29406C119856}"/>
              </a:ext>
            </a:extLst>
          </p:cNvPr>
          <p:cNvSpPr txBox="1"/>
          <p:nvPr/>
        </p:nvSpPr>
        <p:spPr>
          <a:xfrm>
            <a:off x="953463" y="1827807"/>
            <a:ext cx="6343646" cy="954107"/>
          </a:xfrm>
          <a:prstGeom prst="rect">
            <a:avLst/>
          </a:prstGeom>
          <a:noFill/>
        </p:spPr>
        <p:txBody>
          <a:bodyPr wrap="square" rtlCol="0">
            <a:spAutoFit/>
          </a:bodyPr>
          <a:lstStyle/>
          <a:p>
            <a:r>
              <a:rPr lang="et-EE" sz="1400" dirty="0"/>
              <a:t>Volikogu esimene istung kutsutakse kokku hiljemalt seitsmendal päeval pärast valimistulemuste väljakuulutamist. Volikogu esimest istungit juhatab kuni volikogu esimehe valimiseni valla või linna valimiskomisjoni esimees või aseesimees. </a:t>
            </a:r>
          </a:p>
          <a:p>
            <a:endParaRPr lang="fi-FI" sz="1400" b="1" dirty="0"/>
          </a:p>
        </p:txBody>
      </p:sp>
      <p:sp>
        <p:nvSpPr>
          <p:cNvPr id="19" name="Rectangle 18">
            <a:extLst>
              <a:ext uri="{FF2B5EF4-FFF2-40B4-BE49-F238E27FC236}">
                <a16:creationId xmlns:a16="http://schemas.microsoft.com/office/drawing/2014/main" id="{CC72E6DC-432C-64AE-D517-D8BF17D87FD3}"/>
              </a:ext>
            </a:extLst>
          </p:cNvPr>
          <p:cNvSpPr/>
          <p:nvPr/>
        </p:nvSpPr>
        <p:spPr>
          <a:xfrm>
            <a:off x="7836013" y="1700808"/>
            <a:ext cx="3972936" cy="3895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0" name="Group 19">
            <a:extLst>
              <a:ext uri="{FF2B5EF4-FFF2-40B4-BE49-F238E27FC236}">
                <a16:creationId xmlns:a16="http://schemas.microsoft.com/office/drawing/2014/main" id="{C06C7D5B-8942-B916-64F1-AA741410D5A1}"/>
              </a:ext>
            </a:extLst>
          </p:cNvPr>
          <p:cNvGrpSpPr/>
          <p:nvPr/>
        </p:nvGrpSpPr>
        <p:grpSpPr>
          <a:xfrm>
            <a:off x="7981949" y="2007645"/>
            <a:ext cx="4060524" cy="2767823"/>
            <a:chOff x="2794677" y="2116291"/>
            <a:chExt cx="2281379" cy="2767823"/>
          </a:xfrm>
        </p:grpSpPr>
        <p:sp>
          <p:nvSpPr>
            <p:cNvPr id="21" name="TextBox 20">
              <a:extLst>
                <a:ext uri="{FF2B5EF4-FFF2-40B4-BE49-F238E27FC236}">
                  <a16:creationId xmlns:a16="http://schemas.microsoft.com/office/drawing/2014/main" id="{7E920B0D-C1BD-D551-86C5-9E3E678A7D05}"/>
                </a:ext>
              </a:extLst>
            </p:cNvPr>
            <p:cNvSpPr txBox="1"/>
            <p:nvPr/>
          </p:nvSpPr>
          <p:spPr>
            <a:xfrm>
              <a:off x="2794677" y="2421901"/>
              <a:ext cx="2044296" cy="2462213"/>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v"/>
              </a:pPr>
              <a:r>
                <a:rPr lang="fi-FI" sz="1400" dirty="0" err="1"/>
                <a:t>Volikogu</a:t>
              </a:r>
              <a:r>
                <a:rPr lang="fi-FI" sz="1400" dirty="0"/>
                <a:t> </a:t>
              </a:r>
              <a:r>
                <a:rPr lang="fi-FI" sz="1400" dirty="0" err="1"/>
                <a:t>töövorm</a:t>
              </a:r>
              <a:r>
                <a:rPr lang="fi-FI" sz="1400" dirty="0"/>
                <a:t> on </a:t>
              </a:r>
              <a:r>
                <a:rPr lang="fi-FI" sz="1400" dirty="0" err="1"/>
                <a:t>istung</a:t>
              </a:r>
              <a:r>
                <a:rPr lang="fi-FI" sz="1400" dirty="0"/>
                <a:t>. </a:t>
              </a:r>
            </a:p>
            <a:p>
              <a:pPr marL="171450" indent="-171450">
                <a:buFont typeface="Wingdings" panose="05000000000000000000" pitchFamily="2" charset="2"/>
                <a:buChar char="v"/>
              </a:pPr>
              <a:r>
                <a:rPr lang="fi-FI" sz="1400" dirty="0" err="1"/>
                <a:t>Volikogu</a:t>
              </a:r>
              <a:r>
                <a:rPr lang="fi-FI" sz="1400" dirty="0"/>
                <a:t> </a:t>
              </a:r>
              <a:r>
                <a:rPr lang="fi-FI" sz="1400" dirty="0" err="1"/>
                <a:t>komisjoni</a:t>
              </a:r>
              <a:r>
                <a:rPr lang="fi-FI" sz="1400" dirty="0"/>
                <a:t> </a:t>
              </a:r>
              <a:r>
                <a:rPr lang="fi-FI" sz="1400" dirty="0" err="1"/>
                <a:t>töö</a:t>
              </a:r>
              <a:r>
                <a:rPr lang="fi-FI" sz="1400" dirty="0"/>
                <a:t> </a:t>
              </a:r>
              <a:r>
                <a:rPr lang="fi-FI" sz="1400" dirty="0" err="1"/>
                <a:t>vorm</a:t>
              </a:r>
              <a:r>
                <a:rPr lang="fi-FI" sz="1400" dirty="0"/>
                <a:t> on </a:t>
              </a:r>
              <a:r>
                <a:rPr lang="fi-FI" sz="1400" dirty="0" err="1"/>
                <a:t>koosolek</a:t>
              </a:r>
              <a:r>
                <a:rPr lang="fi-FI" sz="1400" dirty="0"/>
                <a:t>.</a:t>
              </a:r>
            </a:p>
            <a:p>
              <a:pPr marL="171450" indent="-171450">
                <a:buFont typeface="Wingdings" panose="05000000000000000000" pitchFamily="2" charset="2"/>
                <a:buChar char="v"/>
              </a:pPr>
              <a:r>
                <a:rPr lang="fi-FI" sz="1400" dirty="0" err="1"/>
                <a:t>Volikogu</a:t>
              </a:r>
              <a:r>
                <a:rPr lang="fi-FI" sz="1400" dirty="0"/>
                <a:t> ja </a:t>
              </a:r>
              <a:r>
                <a:rPr lang="fi-FI" sz="1400" dirty="0" err="1"/>
                <a:t>valitsuse</a:t>
              </a:r>
              <a:r>
                <a:rPr lang="fi-FI" sz="1400" dirty="0"/>
                <a:t> </a:t>
              </a:r>
              <a:r>
                <a:rPr lang="fi-FI" sz="1400" dirty="0" err="1"/>
                <a:t>istungid</a:t>
              </a:r>
              <a:r>
                <a:rPr lang="fi-FI" sz="1400" dirty="0"/>
                <a:t> </a:t>
              </a:r>
              <a:r>
                <a:rPr lang="fi-FI" sz="1400" dirty="0" err="1"/>
                <a:t>toimuvad</a:t>
              </a:r>
              <a:r>
                <a:rPr lang="fi-FI" sz="1400" dirty="0"/>
                <a:t> eesti </a:t>
              </a:r>
              <a:r>
                <a:rPr lang="fi-FI" sz="1400" dirty="0" err="1"/>
                <a:t>keeles</a:t>
              </a:r>
              <a:r>
                <a:rPr lang="fi-FI" sz="1400" dirty="0"/>
                <a:t>.</a:t>
              </a:r>
              <a:endParaRPr lang="et-EE" sz="1400" dirty="0"/>
            </a:p>
            <a:p>
              <a:pPr marL="171450" indent="-171450">
                <a:buFont typeface="Wingdings" panose="05000000000000000000" pitchFamily="2" charset="2"/>
                <a:buChar char="v"/>
              </a:pPr>
              <a:r>
                <a:rPr lang="et-EE" sz="1400" dirty="0" err="1"/>
                <a:t>KOVidel</a:t>
              </a:r>
              <a:r>
                <a:rPr lang="et-EE" sz="1400" dirty="0"/>
                <a:t> on kaalutlusõiguse raames õigus määrata oma sisemise töökorralduse reeglid, sealhulgas otsustada erinevate töövormide kasutamise üle ning näha oma õigusaktides ette ka muid töövorme (nt volikogu eestseisus, fraktsioonid, nõukogud). </a:t>
              </a:r>
            </a:p>
            <a:p>
              <a:pPr marL="171450" indent="-171450">
                <a:buFont typeface="Wingdings" panose="05000000000000000000" pitchFamily="2" charset="2"/>
                <a:buChar char="v"/>
              </a:pPr>
              <a:endParaRPr lang="et-EE" sz="1400" dirty="0"/>
            </a:p>
          </p:txBody>
        </p:sp>
        <p:sp>
          <p:nvSpPr>
            <p:cNvPr id="22" name="TextBox 21">
              <a:extLst>
                <a:ext uri="{FF2B5EF4-FFF2-40B4-BE49-F238E27FC236}">
                  <a16:creationId xmlns:a16="http://schemas.microsoft.com/office/drawing/2014/main" id="{903838CC-CDF7-E55B-D683-0E2E8D17C6D6}"/>
                </a:ext>
              </a:extLst>
            </p:cNvPr>
            <p:cNvSpPr txBox="1"/>
            <p:nvPr/>
          </p:nvSpPr>
          <p:spPr>
            <a:xfrm>
              <a:off x="2891294" y="2116291"/>
              <a:ext cx="2184762" cy="307777"/>
            </a:xfrm>
            <a:prstGeom prst="rect">
              <a:avLst/>
            </a:prstGeom>
            <a:noFill/>
          </p:spPr>
          <p:txBody>
            <a:bodyPr wrap="square" rtlCol="0">
              <a:spAutoFit/>
            </a:bodyPr>
            <a:lstStyle/>
            <a:p>
              <a:r>
                <a:rPr lang="en-US" altLang="ko-KR" sz="1400" b="1">
                  <a:solidFill>
                    <a:schemeClr val="bg1"/>
                  </a:solidFill>
                  <a:cs typeface="Arial" pitchFamily="34" charset="0"/>
                </a:rPr>
                <a:t>VOLIKOGU</a:t>
              </a:r>
              <a:endParaRPr lang="ko-KR" altLang="en-US" sz="1400" b="1">
                <a:solidFill>
                  <a:schemeClr val="bg1"/>
                </a:solidFill>
                <a:cs typeface="Arial" pitchFamily="34" charset="0"/>
              </a:endParaRPr>
            </a:p>
          </p:txBody>
        </p:sp>
      </p:grpSp>
      <p:sp>
        <p:nvSpPr>
          <p:cNvPr id="30" name="L-Shape 29">
            <a:extLst>
              <a:ext uri="{FF2B5EF4-FFF2-40B4-BE49-F238E27FC236}">
                <a16:creationId xmlns:a16="http://schemas.microsoft.com/office/drawing/2014/main" id="{3CD9674A-24C0-8D2C-9532-D0AF761036EB}"/>
              </a:ext>
            </a:extLst>
          </p:cNvPr>
          <p:cNvSpPr/>
          <p:nvPr/>
        </p:nvSpPr>
        <p:spPr>
          <a:xfrm rot="16200000">
            <a:off x="10812601" y="4513172"/>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7" name="Rectangle 4">
            <a:extLst>
              <a:ext uri="{FF2B5EF4-FFF2-40B4-BE49-F238E27FC236}">
                <a16:creationId xmlns:a16="http://schemas.microsoft.com/office/drawing/2014/main" id="{04CF4E89-B1F3-9648-9268-E5889D5AE9F3}"/>
              </a:ext>
            </a:extLst>
          </p:cNvPr>
          <p:cNvSpPr>
            <a:spLocks noChangeArrowheads="1"/>
          </p:cNvSpPr>
          <p:nvPr/>
        </p:nvSpPr>
        <p:spPr bwMode="auto">
          <a:xfrm>
            <a:off x="978068" y="2689581"/>
            <a:ext cx="6958751"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kumimoji="0" lang="en-US" altLang="et-EE" sz="1400" b="0" i="0" u="none" strike="noStrike" cap="none" normalizeH="0" baseline="0" dirty="0">
              <a:ln>
                <a:noFill/>
              </a:ln>
              <a:solidFill>
                <a:schemeClr val="tx1"/>
              </a:solidFill>
              <a:effectLst/>
              <a:latin typeface="+mj-lt"/>
            </a:endParaRPr>
          </a:p>
          <a:p>
            <a:pPr defTabSz="914400" eaLnBrk="0" fontAlgn="base" hangingPunct="0">
              <a:spcBef>
                <a:spcPct val="0"/>
              </a:spcBef>
              <a:spcAft>
                <a:spcPct val="0"/>
              </a:spcAft>
            </a:pPr>
            <a:r>
              <a:rPr lang="en-US" altLang="et-EE" sz="1400" b="1" dirty="0">
                <a:latin typeface="Arial" panose="020B0604020202020204" pitchFamily="34" charset="0"/>
              </a:rPr>
              <a:t>PÄEVAKORD</a:t>
            </a:r>
          </a:p>
          <a:p>
            <a:pPr lvl="0" defTabSz="914400" eaLnBrk="0" fontAlgn="base" hangingPunct="0">
              <a:spcBef>
                <a:spcPct val="0"/>
              </a:spcBef>
              <a:spcAft>
                <a:spcPct val="0"/>
              </a:spcAft>
            </a:pPr>
            <a:endParaRPr lang="et-EE" sz="1400" dirty="0">
              <a:latin typeface="+mj-lt"/>
            </a:endParaRPr>
          </a:p>
          <a:p>
            <a:pPr lvl="0" defTabSz="914400" eaLnBrk="0" fontAlgn="base" hangingPunct="0">
              <a:spcBef>
                <a:spcPct val="0"/>
              </a:spcBef>
              <a:spcAft>
                <a:spcPct val="0"/>
              </a:spcAft>
            </a:pPr>
            <a:r>
              <a:rPr lang="et-EE" sz="1400" dirty="0">
                <a:latin typeface="+mj-lt"/>
              </a:rPr>
              <a:t>Esimese istungi päevakord on seadusega piiratud:</a:t>
            </a:r>
          </a:p>
          <a:p>
            <a:pPr lvl="0" defTabSz="914400" eaLnBrk="0" fontAlgn="base" hangingPunct="0">
              <a:spcBef>
                <a:spcPct val="0"/>
              </a:spcBef>
              <a:spcAft>
                <a:spcPct val="0"/>
              </a:spcAft>
            </a:pPr>
            <a:endParaRPr lang="et-EE" sz="1400" dirty="0">
              <a:latin typeface="+mj-lt"/>
            </a:endParaRPr>
          </a:p>
          <a:p>
            <a:pPr marL="285750" indent="-285750" defTabSz="914400" eaLnBrk="0" fontAlgn="base" hangingPunct="0">
              <a:spcBef>
                <a:spcPct val="0"/>
              </a:spcBef>
              <a:spcAft>
                <a:spcPct val="0"/>
              </a:spcAft>
              <a:buFont typeface="Wingdings" panose="05000000000000000000" pitchFamily="2" charset="2"/>
              <a:buChar char="Ø"/>
            </a:pPr>
            <a:r>
              <a:rPr lang="en-US" altLang="et-EE" sz="1400" b="1" dirty="0" err="1">
                <a:latin typeface="+mj-lt"/>
              </a:rPr>
              <a:t>Volikogu</a:t>
            </a:r>
            <a:r>
              <a:rPr lang="en-US" altLang="et-EE" sz="1400" b="1" dirty="0">
                <a:latin typeface="+mj-lt"/>
              </a:rPr>
              <a:t> e</a:t>
            </a:r>
            <a:r>
              <a:rPr lang="et-EE" altLang="et-EE" sz="1400" b="1" dirty="0" err="1">
                <a:latin typeface="+mj-lt"/>
              </a:rPr>
              <a:t>simehe</a:t>
            </a:r>
            <a:r>
              <a:rPr lang="et-EE" altLang="et-EE" sz="1400" b="1" dirty="0">
                <a:latin typeface="+mj-lt"/>
              </a:rPr>
              <a:t> ja aseesimehe/aseesimeeste valimine</a:t>
            </a:r>
            <a:endParaRPr lang="et-EE" altLang="et-EE" sz="1400" dirty="0">
              <a:latin typeface="+mj-lt"/>
            </a:endParaRPr>
          </a:p>
          <a:p>
            <a:pPr defTabSz="914400" eaLnBrk="0" fontAlgn="base" hangingPunct="0">
              <a:spcBef>
                <a:spcPct val="0"/>
              </a:spcBef>
              <a:spcAft>
                <a:spcPct val="0"/>
              </a:spcAft>
            </a:pPr>
            <a:r>
              <a:rPr lang="et-EE" sz="1400" dirty="0">
                <a:latin typeface="+mj-lt"/>
              </a:rPr>
              <a:t>Volikogu esimehe valimised korraldab valla või linna valimiskomisjon.</a:t>
            </a:r>
          </a:p>
          <a:p>
            <a:pPr defTabSz="914400" eaLnBrk="0" fontAlgn="base" hangingPunct="0">
              <a:spcBef>
                <a:spcPct val="0"/>
              </a:spcBef>
              <a:spcAft>
                <a:spcPct val="0"/>
              </a:spcAft>
            </a:pPr>
            <a:r>
              <a:rPr lang="et-EE" altLang="et-EE" sz="1400" dirty="0">
                <a:latin typeface="+mj-lt"/>
              </a:rPr>
              <a:t>Kui volikogu esimees saab valitud jätkab tema volikogu istungi juhatamist.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t-EE" sz="1400" dirty="0">
              <a:latin typeface="+mj-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t-EE" sz="1400" b="1" i="0" u="none" strike="noStrike" cap="none" normalizeH="0" baseline="0" dirty="0" err="1">
                <a:ln>
                  <a:noFill/>
                </a:ln>
                <a:solidFill>
                  <a:schemeClr val="tx1"/>
                </a:solidFill>
                <a:effectLst/>
                <a:latin typeface="+mj-lt"/>
              </a:rPr>
              <a:t>Valitsuse</a:t>
            </a:r>
            <a:r>
              <a:rPr kumimoji="0" lang="en-US" altLang="et-EE" sz="1400" b="1" i="0" u="none" strike="noStrike" cap="none" normalizeH="0" baseline="0" dirty="0">
                <a:ln>
                  <a:noFill/>
                </a:ln>
                <a:solidFill>
                  <a:schemeClr val="tx1"/>
                </a:solidFill>
                <a:effectLst/>
                <a:latin typeface="+mj-lt"/>
              </a:rPr>
              <a:t> </a:t>
            </a:r>
            <a:r>
              <a:rPr kumimoji="0" lang="en-US" altLang="et-EE" sz="1400" b="1" i="0" u="none" strike="noStrike" cap="none" normalizeH="0" baseline="0" dirty="0" err="1">
                <a:ln>
                  <a:noFill/>
                </a:ln>
                <a:solidFill>
                  <a:schemeClr val="tx1"/>
                </a:solidFill>
                <a:effectLst/>
                <a:latin typeface="+mj-lt"/>
              </a:rPr>
              <a:t>lahkumispalv</a:t>
            </a:r>
            <a:r>
              <a:rPr lang="en-US" altLang="et-EE" sz="1400" b="1" dirty="0" err="1">
                <a:latin typeface="+mj-lt"/>
              </a:rPr>
              <a:t>e</a:t>
            </a:r>
            <a:r>
              <a:rPr lang="en-US" altLang="et-EE" sz="1400" b="1" dirty="0">
                <a:latin typeface="+mj-lt"/>
              </a:rPr>
              <a:t> </a:t>
            </a:r>
            <a:r>
              <a:rPr lang="en-US" altLang="et-EE" sz="1400" b="1" dirty="0" err="1">
                <a:latin typeface="+mj-lt"/>
              </a:rPr>
              <a:t>ära</a:t>
            </a:r>
            <a:r>
              <a:rPr lang="en-US" altLang="et-EE" sz="1400" b="1" dirty="0">
                <a:latin typeface="+mj-lt"/>
              </a:rPr>
              <a:t> </a:t>
            </a:r>
            <a:r>
              <a:rPr lang="en-US" altLang="et-EE" sz="1400" b="1" dirty="0" err="1">
                <a:latin typeface="+mj-lt"/>
              </a:rPr>
              <a:t>kuulamine</a:t>
            </a:r>
            <a:endParaRPr lang="en-US" altLang="et-EE" sz="1400" b="1" dirty="0">
              <a:latin typeface="+mj-lt"/>
            </a:endParaRPr>
          </a:p>
          <a:p>
            <a:pPr marR="0" lvl="0" algn="l" defTabSz="914400" rtl="0" eaLnBrk="0" fontAlgn="base" latinLnBrk="0" hangingPunct="0">
              <a:lnSpc>
                <a:spcPct val="100000"/>
              </a:lnSpc>
              <a:spcBef>
                <a:spcPct val="0"/>
              </a:spcBef>
              <a:spcAft>
                <a:spcPct val="0"/>
              </a:spcAft>
              <a:buClrTx/>
              <a:buSzTx/>
              <a:tabLst/>
            </a:pPr>
            <a:r>
              <a:rPr lang="en-US" altLang="et-EE" sz="1400" dirty="0" err="1">
                <a:latin typeface="+mj-lt"/>
              </a:rPr>
              <a:t>Eelmine</a:t>
            </a:r>
            <a:r>
              <a:rPr lang="en-US" altLang="et-EE" sz="1400" dirty="0">
                <a:latin typeface="+mj-lt"/>
              </a:rPr>
              <a:t> </a:t>
            </a:r>
            <a:r>
              <a:rPr lang="en-US" altLang="et-EE" sz="1400" dirty="0" err="1">
                <a:latin typeface="+mj-lt"/>
              </a:rPr>
              <a:t>valitsus</a:t>
            </a:r>
            <a:r>
              <a:rPr lang="en-US" altLang="et-EE" sz="1400" dirty="0">
                <a:latin typeface="+mj-lt"/>
              </a:rPr>
              <a:t> </a:t>
            </a:r>
            <a:r>
              <a:rPr lang="en-US" altLang="et-EE" sz="1400" dirty="0" err="1">
                <a:latin typeface="+mj-lt"/>
              </a:rPr>
              <a:t>esitab</a:t>
            </a:r>
            <a:r>
              <a:rPr lang="en-US" altLang="et-EE" sz="1400" dirty="0">
                <a:latin typeface="+mj-lt"/>
              </a:rPr>
              <a:t> </a:t>
            </a:r>
            <a:r>
              <a:rPr lang="en-US" altLang="et-EE" sz="1400" dirty="0" err="1">
                <a:latin typeface="+mj-lt"/>
              </a:rPr>
              <a:t>lahkumispalve</a:t>
            </a:r>
            <a:r>
              <a:rPr lang="et-EE" altLang="et-EE" sz="1400" dirty="0">
                <a:latin typeface="+mj-lt"/>
              </a:rPr>
              <a:t>.</a:t>
            </a:r>
            <a:endParaRPr kumimoji="0" lang="et-EE" altLang="et-EE" sz="1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1346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9C10B-FFB5-CF05-436F-38EC45D0332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A6935F2-BCCE-596F-5C23-14F955A6CE0E}"/>
              </a:ext>
            </a:extLst>
          </p:cNvPr>
          <p:cNvSpPr>
            <a:spLocks noGrp="1"/>
          </p:cNvSpPr>
          <p:nvPr>
            <p:ph type="body" sz="quarter" idx="10"/>
          </p:nvPr>
        </p:nvSpPr>
        <p:spPr>
          <a:xfrm>
            <a:off x="309401" y="348092"/>
            <a:ext cx="11573197" cy="724247"/>
          </a:xfrm>
        </p:spPr>
        <p:txBody>
          <a:bodyPr>
            <a:normAutofit/>
          </a:bodyPr>
          <a:lstStyle/>
          <a:p>
            <a:r>
              <a:rPr lang="et-EE" sz="3200" b="1" dirty="0"/>
              <a:t>VOLIKOGU ISTUNGI LÄBIVIIMINE</a:t>
            </a:r>
            <a:endParaRPr lang="en-US" sz="3200" b="1" dirty="0">
              <a:highlight>
                <a:srgbClr val="FFFF00"/>
              </a:highlight>
            </a:endParaRPr>
          </a:p>
        </p:txBody>
      </p:sp>
      <p:cxnSp>
        <p:nvCxnSpPr>
          <p:cNvPr id="3" name="Straight Connector 2">
            <a:extLst>
              <a:ext uri="{FF2B5EF4-FFF2-40B4-BE49-F238E27FC236}">
                <a16:creationId xmlns:a16="http://schemas.microsoft.com/office/drawing/2014/main" id="{EAEDB561-8FB9-9584-918D-2FF6BFD50078}"/>
              </a:ext>
            </a:extLst>
          </p:cNvPr>
          <p:cNvCxnSpPr>
            <a:cxnSpLocks/>
          </p:cNvCxnSpPr>
          <p:nvPr/>
        </p:nvCxnSpPr>
        <p:spPr>
          <a:xfrm>
            <a:off x="686416" y="1234844"/>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836BD55-A299-7915-4268-97D52A745A29}"/>
              </a:ext>
            </a:extLst>
          </p:cNvPr>
          <p:cNvSpPr/>
          <p:nvPr/>
        </p:nvSpPr>
        <p:spPr>
          <a:xfrm>
            <a:off x="7981948" y="1323976"/>
            <a:ext cx="3706621" cy="509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0" name="Group 19">
            <a:extLst>
              <a:ext uri="{FF2B5EF4-FFF2-40B4-BE49-F238E27FC236}">
                <a16:creationId xmlns:a16="http://schemas.microsoft.com/office/drawing/2014/main" id="{0AEEC86A-E1EF-7B9D-2126-09EA6BD0CF23}"/>
              </a:ext>
            </a:extLst>
          </p:cNvPr>
          <p:cNvGrpSpPr/>
          <p:nvPr/>
        </p:nvGrpSpPr>
        <p:grpSpPr>
          <a:xfrm>
            <a:off x="7981948" y="1569671"/>
            <a:ext cx="3899695" cy="3432132"/>
            <a:chOff x="2794677" y="1820203"/>
            <a:chExt cx="2191018" cy="3432132"/>
          </a:xfrm>
        </p:grpSpPr>
        <p:sp>
          <p:nvSpPr>
            <p:cNvPr id="21" name="TextBox 20">
              <a:extLst>
                <a:ext uri="{FF2B5EF4-FFF2-40B4-BE49-F238E27FC236}">
                  <a16:creationId xmlns:a16="http://schemas.microsoft.com/office/drawing/2014/main" id="{675B80E8-B773-5E94-22D0-48D9CFDDCC05}"/>
                </a:ext>
              </a:extLst>
            </p:cNvPr>
            <p:cNvSpPr txBox="1"/>
            <p:nvPr/>
          </p:nvSpPr>
          <p:spPr>
            <a:xfrm>
              <a:off x="2794677" y="2143792"/>
              <a:ext cx="2044296" cy="3108543"/>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v"/>
              </a:pPr>
              <a:r>
                <a:rPr lang="fi-FI" sz="1400" dirty="0" err="1"/>
                <a:t>Volikogu</a:t>
              </a:r>
              <a:r>
                <a:rPr lang="fi-FI" sz="1400" dirty="0"/>
                <a:t> </a:t>
              </a:r>
              <a:r>
                <a:rPr lang="fi-FI" sz="1400" dirty="0" err="1"/>
                <a:t>istungid</a:t>
              </a:r>
              <a:r>
                <a:rPr lang="fi-FI" sz="1400" dirty="0"/>
                <a:t> </a:t>
              </a:r>
              <a:r>
                <a:rPr lang="fi-FI" sz="1400" dirty="0" err="1"/>
                <a:t>protokollitakse</a:t>
              </a:r>
              <a:r>
                <a:rPr lang="fi-FI" sz="1400" dirty="0"/>
                <a:t>. </a:t>
              </a:r>
            </a:p>
            <a:p>
              <a:pPr marL="285750" indent="-285750">
                <a:buFont typeface="Wingdings" panose="05000000000000000000" pitchFamily="2" charset="2"/>
                <a:buChar char="v"/>
              </a:pPr>
              <a:r>
                <a:rPr lang="fi-FI" sz="1400" dirty="0"/>
                <a:t>Protokolli </a:t>
              </a:r>
              <a:r>
                <a:rPr lang="fi-FI" sz="1400" dirty="0" err="1"/>
                <a:t>kantakse</a:t>
              </a:r>
              <a:r>
                <a:rPr lang="fi-FI" sz="1400" dirty="0"/>
                <a:t> </a:t>
              </a:r>
              <a:r>
                <a:rPr lang="fi-FI" sz="1400" dirty="0" err="1"/>
                <a:t>istungi</a:t>
              </a:r>
              <a:r>
                <a:rPr lang="fi-FI" sz="1400" dirty="0"/>
                <a:t> </a:t>
              </a:r>
              <a:r>
                <a:rPr lang="fi-FI" sz="1400" dirty="0" err="1"/>
                <a:t>toimumise</a:t>
              </a:r>
              <a:r>
                <a:rPr lang="fi-FI" sz="1400" dirty="0"/>
                <a:t> </a:t>
              </a:r>
              <a:r>
                <a:rPr lang="fi-FI" sz="1400" dirty="0" err="1"/>
                <a:t>aeg</a:t>
              </a:r>
              <a:r>
                <a:rPr lang="fi-FI" sz="1400" dirty="0"/>
                <a:t> ja koht, </a:t>
              </a:r>
              <a:r>
                <a:rPr lang="fi-FI" sz="1400" dirty="0" err="1"/>
                <a:t>osavõtjate</a:t>
              </a:r>
              <a:r>
                <a:rPr lang="fi-FI" sz="1400" dirty="0"/>
                <a:t> </a:t>
              </a:r>
              <a:r>
                <a:rPr lang="fi-FI" sz="1400" dirty="0" err="1"/>
                <a:t>nimed</a:t>
              </a:r>
              <a:r>
                <a:rPr lang="fi-FI" sz="1400" dirty="0"/>
                <a:t>, </a:t>
              </a:r>
              <a:r>
                <a:rPr lang="fi-FI" sz="1400" dirty="0" err="1"/>
                <a:t>arutlusel</a:t>
              </a:r>
              <a:r>
                <a:rPr lang="fi-FI" sz="1400" dirty="0"/>
                <a:t> </a:t>
              </a:r>
              <a:r>
                <a:rPr lang="fi-FI" sz="1400" dirty="0" err="1"/>
                <a:t>olnud</a:t>
              </a:r>
              <a:r>
                <a:rPr lang="fi-FI" sz="1400" dirty="0"/>
                <a:t> </a:t>
              </a:r>
              <a:r>
                <a:rPr lang="fi-FI" sz="1400" dirty="0" err="1"/>
                <a:t>küsimused</a:t>
              </a:r>
              <a:r>
                <a:rPr lang="fi-FI" sz="1400" dirty="0"/>
                <a:t>, </a:t>
              </a:r>
              <a:r>
                <a:rPr lang="fi-FI" sz="1400" dirty="0" err="1"/>
                <a:t>nende</a:t>
              </a:r>
              <a:r>
                <a:rPr lang="fi-FI" sz="1400" dirty="0"/>
                <a:t> kohta </a:t>
              </a:r>
              <a:r>
                <a:rPr lang="fi-FI" sz="1400" dirty="0" err="1"/>
                <a:t>esitatud</a:t>
              </a:r>
              <a:r>
                <a:rPr lang="fi-FI" sz="1400" dirty="0"/>
                <a:t> </a:t>
              </a:r>
              <a:r>
                <a:rPr lang="fi-FI" sz="1400" dirty="0" err="1"/>
                <a:t>ettepanekud</a:t>
              </a:r>
              <a:r>
                <a:rPr lang="fi-FI" sz="1400" dirty="0"/>
                <a:t> ja </a:t>
              </a:r>
              <a:r>
                <a:rPr lang="fi-FI" sz="1400" dirty="0" err="1"/>
                <a:t>otsused</a:t>
              </a:r>
              <a:r>
                <a:rPr lang="fi-FI" sz="1400" dirty="0"/>
                <a:t> </a:t>
              </a:r>
              <a:r>
                <a:rPr lang="fi-FI" sz="1400" dirty="0" err="1"/>
                <a:t>ettepanekute</a:t>
              </a:r>
              <a:r>
                <a:rPr lang="fi-FI" sz="1400" dirty="0"/>
                <a:t> </a:t>
              </a:r>
              <a:r>
                <a:rPr lang="fi-FI" sz="1400" dirty="0" err="1"/>
                <a:t>arvestamise</a:t>
              </a:r>
              <a:r>
                <a:rPr lang="fi-FI" sz="1400" dirty="0"/>
                <a:t> </a:t>
              </a:r>
              <a:r>
                <a:rPr lang="fi-FI" sz="1400" dirty="0" err="1"/>
                <a:t>või</a:t>
              </a:r>
              <a:r>
                <a:rPr lang="fi-FI" sz="1400" dirty="0"/>
                <a:t> </a:t>
              </a:r>
              <a:r>
                <a:rPr lang="fi-FI" sz="1400" dirty="0" err="1"/>
                <a:t>mittearvestamise</a:t>
              </a:r>
              <a:r>
                <a:rPr lang="fi-FI" sz="1400" dirty="0"/>
                <a:t> kohta, </a:t>
              </a:r>
              <a:r>
                <a:rPr lang="fi-FI" sz="1400" dirty="0" err="1"/>
                <a:t>hääletustulemused</a:t>
              </a:r>
              <a:r>
                <a:rPr lang="fi-FI" sz="1400" dirty="0"/>
                <a:t>, </a:t>
              </a:r>
              <a:r>
                <a:rPr lang="fi-FI" sz="1400" dirty="0" err="1"/>
                <a:t>kui</a:t>
              </a:r>
              <a:r>
                <a:rPr lang="fi-FI" sz="1400" dirty="0"/>
                <a:t> </a:t>
              </a:r>
              <a:r>
                <a:rPr lang="fi-FI" sz="1400" dirty="0" err="1"/>
                <a:t>küsimus</a:t>
              </a:r>
              <a:r>
                <a:rPr lang="fi-FI" sz="1400" dirty="0"/>
                <a:t> </a:t>
              </a:r>
              <a:r>
                <a:rPr lang="fi-FI" sz="1400" dirty="0" err="1"/>
                <a:t>otsustati</a:t>
              </a:r>
              <a:r>
                <a:rPr lang="fi-FI" sz="1400" dirty="0"/>
                <a:t> </a:t>
              </a:r>
              <a:r>
                <a:rPr lang="fi-FI" sz="1400" dirty="0" err="1"/>
                <a:t>hääletamise</a:t>
              </a:r>
              <a:r>
                <a:rPr lang="fi-FI" sz="1400" dirty="0"/>
                <a:t> </a:t>
              </a:r>
              <a:r>
                <a:rPr lang="fi-FI" sz="1400" dirty="0" err="1"/>
                <a:t>teel</a:t>
              </a:r>
              <a:r>
                <a:rPr lang="fi-FI" sz="1400" dirty="0"/>
                <a:t>, </a:t>
              </a:r>
              <a:r>
                <a:rPr lang="fi-FI" sz="1400" dirty="0" err="1"/>
                <a:t>ning</a:t>
              </a:r>
              <a:r>
                <a:rPr lang="fi-FI" sz="1400" dirty="0"/>
                <a:t> </a:t>
              </a:r>
              <a:r>
                <a:rPr lang="fi-FI" sz="1400" dirty="0" err="1"/>
                <a:t>otsustajate</a:t>
              </a:r>
              <a:r>
                <a:rPr lang="fi-FI" sz="1400" dirty="0"/>
                <a:t> ja </a:t>
              </a:r>
              <a:r>
                <a:rPr lang="fi-FI" sz="1400" dirty="0" err="1"/>
                <a:t>küsimuste</a:t>
              </a:r>
              <a:r>
                <a:rPr lang="fi-FI" sz="1400" dirty="0"/>
                <a:t> </a:t>
              </a:r>
              <a:r>
                <a:rPr lang="fi-FI" sz="1400" dirty="0" err="1"/>
                <a:t>algatajate</a:t>
              </a:r>
              <a:r>
                <a:rPr lang="fi-FI" sz="1400" dirty="0"/>
                <a:t> </a:t>
              </a:r>
              <a:r>
                <a:rPr lang="fi-FI" sz="1400" dirty="0" err="1"/>
                <a:t>eriarvamused</a:t>
              </a:r>
              <a:r>
                <a:rPr lang="fi-FI" sz="1400" dirty="0"/>
                <a:t>.</a:t>
              </a:r>
              <a:endParaRPr lang="et-EE" sz="1400" dirty="0"/>
            </a:p>
            <a:p>
              <a:pPr marL="285750" indent="-285750">
                <a:buFont typeface="Wingdings" panose="05000000000000000000" pitchFamily="2" charset="2"/>
                <a:buChar char="v"/>
              </a:pPr>
              <a:r>
                <a:rPr lang="fi-FI" sz="1400" dirty="0" err="1"/>
                <a:t>Protokoll</a:t>
              </a:r>
              <a:r>
                <a:rPr lang="et-EE" sz="1400" dirty="0"/>
                <a:t> peab olema igaühele kättesaadav hiljemalt viiendal päeval pärast</a:t>
              </a:r>
              <a:r>
                <a:rPr lang="en-US" sz="1400" dirty="0"/>
                <a:t> </a:t>
              </a:r>
              <a:r>
                <a:rPr lang="fi-FI" sz="1400" dirty="0" err="1"/>
                <a:t>volikogu</a:t>
              </a:r>
              <a:r>
                <a:rPr lang="fi-FI" sz="1400" dirty="0"/>
                <a:t> </a:t>
              </a:r>
              <a:r>
                <a:rPr lang="fi-FI" sz="1400" dirty="0" err="1"/>
                <a:t>istungit</a:t>
              </a:r>
              <a:r>
                <a:rPr lang="fi-FI" sz="1400" dirty="0"/>
                <a:t>. </a:t>
              </a:r>
            </a:p>
            <a:p>
              <a:pPr marL="285750" indent="-285750">
                <a:buFont typeface="Wingdings" panose="05000000000000000000" pitchFamily="2" charset="2"/>
                <a:buChar char="v"/>
              </a:pPr>
              <a:r>
                <a:rPr lang="et-EE" sz="1400" dirty="0"/>
                <a:t>Protokoll ei ole stenogramm</a:t>
              </a:r>
              <a:endParaRPr lang="en-US" sz="1400" dirty="0"/>
            </a:p>
            <a:p>
              <a:endParaRPr lang="et-EE" sz="1400" dirty="0"/>
            </a:p>
          </p:txBody>
        </p:sp>
        <p:sp>
          <p:nvSpPr>
            <p:cNvPr id="22" name="TextBox 21">
              <a:extLst>
                <a:ext uri="{FF2B5EF4-FFF2-40B4-BE49-F238E27FC236}">
                  <a16:creationId xmlns:a16="http://schemas.microsoft.com/office/drawing/2014/main" id="{77C0B551-B23D-8524-B28F-2FE33EA3DB5B}"/>
                </a:ext>
              </a:extLst>
            </p:cNvPr>
            <p:cNvSpPr txBox="1"/>
            <p:nvPr/>
          </p:nvSpPr>
          <p:spPr>
            <a:xfrm>
              <a:off x="2800933" y="1820203"/>
              <a:ext cx="2184762" cy="307777"/>
            </a:xfrm>
            <a:prstGeom prst="rect">
              <a:avLst/>
            </a:prstGeom>
            <a:noFill/>
          </p:spPr>
          <p:txBody>
            <a:bodyPr wrap="square" rtlCol="0">
              <a:spAutoFit/>
            </a:bodyPr>
            <a:lstStyle/>
            <a:p>
              <a:r>
                <a:rPr lang="en-US" altLang="ko-KR" sz="1400" b="1" dirty="0">
                  <a:solidFill>
                    <a:schemeClr val="bg1"/>
                  </a:solidFill>
                  <a:cs typeface="Arial" pitchFamily="34" charset="0"/>
                </a:rPr>
                <a:t>VOLIKOGU PROTOKOLLID</a:t>
              </a:r>
              <a:endParaRPr lang="ko-KR" altLang="en-US" sz="1400" b="1" dirty="0">
                <a:solidFill>
                  <a:schemeClr val="bg1"/>
                </a:solidFill>
                <a:cs typeface="Arial" pitchFamily="34" charset="0"/>
              </a:endParaRPr>
            </a:p>
          </p:txBody>
        </p:sp>
      </p:grpSp>
      <p:sp>
        <p:nvSpPr>
          <p:cNvPr id="30" name="L-Shape 29">
            <a:extLst>
              <a:ext uri="{FF2B5EF4-FFF2-40B4-BE49-F238E27FC236}">
                <a16:creationId xmlns:a16="http://schemas.microsoft.com/office/drawing/2014/main" id="{87619E4F-DB62-84F0-AF31-EBA96A7C7473}"/>
              </a:ext>
            </a:extLst>
          </p:cNvPr>
          <p:cNvSpPr/>
          <p:nvPr/>
        </p:nvSpPr>
        <p:spPr>
          <a:xfrm rot="16200000">
            <a:off x="10748593" y="5482436"/>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7" name="Rectangle 4">
            <a:extLst>
              <a:ext uri="{FF2B5EF4-FFF2-40B4-BE49-F238E27FC236}">
                <a16:creationId xmlns:a16="http://schemas.microsoft.com/office/drawing/2014/main" id="{F9DF90D3-4502-0BE5-6638-8D34A9424058}"/>
              </a:ext>
            </a:extLst>
          </p:cNvPr>
          <p:cNvSpPr>
            <a:spLocks noChangeArrowheads="1"/>
          </p:cNvSpPr>
          <p:nvPr/>
        </p:nvSpPr>
        <p:spPr bwMode="auto">
          <a:xfrm>
            <a:off x="925572" y="1552823"/>
            <a:ext cx="6958748"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i-FI" sz="1400" b="1" dirty="0"/>
              <a:t>ENNE ISTUNGIT</a:t>
            </a:r>
          </a:p>
          <a:p>
            <a:pPr marL="285750" indent="-285750">
              <a:buFont typeface="Wingdings" panose="05000000000000000000" pitchFamily="2" charset="2"/>
              <a:buChar char="Ø"/>
            </a:pPr>
            <a:r>
              <a:rPr lang="fi-FI" sz="1400" dirty="0" err="1"/>
              <a:t>Volikogu</a:t>
            </a:r>
            <a:r>
              <a:rPr lang="fi-FI" sz="1400" dirty="0"/>
              <a:t> </a:t>
            </a:r>
            <a:r>
              <a:rPr lang="fi-FI" sz="1400" dirty="0" err="1"/>
              <a:t>istungi</a:t>
            </a:r>
            <a:r>
              <a:rPr lang="fi-FI" sz="1400" dirty="0"/>
              <a:t> </a:t>
            </a:r>
            <a:r>
              <a:rPr lang="fi-FI" sz="1400" dirty="0" err="1"/>
              <a:t>toimumise</a:t>
            </a:r>
            <a:r>
              <a:rPr lang="fi-FI" sz="1400" dirty="0"/>
              <a:t> kohta </a:t>
            </a:r>
            <a:r>
              <a:rPr lang="fi-FI" sz="1400" dirty="0" err="1"/>
              <a:t>saadetakse</a:t>
            </a:r>
            <a:r>
              <a:rPr lang="fi-FI" sz="1400" dirty="0"/>
              <a:t> </a:t>
            </a:r>
            <a:r>
              <a:rPr lang="fi-FI" sz="1400" dirty="0" err="1"/>
              <a:t>volikogu</a:t>
            </a:r>
            <a:r>
              <a:rPr lang="fi-FI" sz="1400" dirty="0"/>
              <a:t> </a:t>
            </a:r>
            <a:r>
              <a:rPr lang="fi-FI" sz="1400" dirty="0" err="1"/>
              <a:t>liikmetele</a:t>
            </a:r>
            <a:r>
              <a:rPr lang="fi-FI" sz="1400" dirty="0"/>
              <a:t> </a:t>
            </a:r>
            <a:r>
              <a:rPr lang="fi-FI" sz="1400" dirty="0" err="1"/>
              <a:t>kirjalik</a:t>
            </a:r>
            <a:r>
              <a:rPr lang="fi-FI" sz="1400" dirty="0"/>
              <a:t> </a:t>
            </a:r>
            <a:r>
              <a:rPr lang="fi-FI" sz="1400" dirty="0" err="1"/>
              <a:t>kutse</a:t>
            </a:r>
            <a:r>
              <a:rPr lang="fi-FI" sz="1400" dirty="0"/>
              <a:t> </a:t>
            </a:r>
            <a:r>
              <a:rPr lang="fi-FI" sz="1400" dirty="0" err="1"/>
              <a:t>koos</a:t>
            </a:r>
            <a:r>
              <a:rPr lang="fi-FI" sz="1400" dirty="0"/>
              <a:t> </a:t>
            </a:r>
            <a:r>
              <a:rPr lang="fi-FI" sz="1400" dirty="0" err="1"/>
              <a:t>päevakorra</a:t>
            </a:r>
            <a:r>
              <a:rPr lang="fi-FI" sz="1400" dirty="0"/>
              <a:t> </a:t>
            </a:r>
            <a:r>
              <a:rPr lang="fi-FI" sz="1400" dirty="0" err="1"/>
              <a:t>kavandiga</a:t>
            </a:r>
            <a:r>
              <a:rPr lang="fi-FI" sz="1400" dirty="0"/>
              <a:t> </a:t>
            </a:r>
            <a:r>
              <a:rPr lang="et-EE" sz="1400" dirty="0"/>
              <a:t>e-posti teel. </a:t>
            </a:r>
            <a:endParaRPr lang="en-US" sz="1400" dirty="0"/>
          </a:p>
          <a:p>
            <a:pPr marL="285750" indent="-285750">
              <a:buFont typeface="Wingdings" panose="05000000000000000000" pitchFamily="2" charset="2"/>
              <a:buChar char="Ø"/>
            </a:pPr>
            <a:r>
              <a:rPr lang="et-EE" sz="1400" dirty="0"/>
              <a:t>Kutse koos päevakorra ja materjalidega saadetakse vähemalt 4 päeva enne istungit (st kutse väljasaatmise ja volikogu istungi toimumise vahele peab jääma vähemalt neli päeva).</a:t>
            </a:r>
            <a:endParaRPr lang="en-US" sz="1400" dirty="0"/>
          </a:p>
          <a:p>
            <a:pPr marL="285750" indent="-285750">
              <a:buFont typeface="Wingdings" panose="05000000000000000000" pitchFamily="2" charset="2"/>
              <a:buChar char="Ø"/>
            </a:pPr>
            <a:r>
              <a:rPr lang="et-EE" sz="1400" dirty="0">
                <a:latin typeface="+mj-lt"/>
              </a:rPr>
              <a:t>Volikogu liige teatab võimalusel volikogu istungilt puudumisest volikogu esimehele, aseesimehele või vallakantseleile.</a:t>
            </a:r>
            <a:endParaRPr lang="en-US" sz="1400" dirty="0">
              <a:latin typeface="+mj-lt"/>
            </a:endParaRPr>
          </a:p>
          <a:p>
            <a:br>
              <a:rPr lang="en-US" sz="1400" dirty="0">
                <a:latin typeface="+mj-lt"/>
              </a:rPr>
            </a:br>
            <a:endParaRPr lang="en-US" sz="1400" dirty="0">
              <a:latin typeface="+mj-lt"/>
            </a:endParaRPr>
          </a:p>
          <a:p>
            <a:r>
              <a:rPr lang="en-US" sz="1400" b="1" dirty="0">
                <a:latin typeface="+mj-lt"/>
              </a:rPr>
              <a:t>EELNÕU ARUTELU</a:t>
            </a:r>
          </a:p>
          <a:p>
            <a:pPr marL="285750" indent="-285750">
              <a:buFont typeface="Wingdings" panose="05000000000000000000" pitchFamily="2" charset="2"/>
              <a:buChar char="Ø"/>
            </a:pPr>
            <a:r>
              <a:rPr lang="et-EE" sz="1400" dirty="0"/>
              <a:t>Volikogu õigusakti eelnõu arutelu koosneb</a:t>
            </a:r>
            <a:r>
              <a:rPr lang="en-US" sz="1400" dirty="0"/>
              <a:t> </a:t>
            </a:r>
            <a:r>
              <a:rPr lang="et-EE" sz="1400" dirty="0"/>
              <a:t>ettekandest, kaasettekandest, küsimustest ja</a:t>
            </a:r>
            <a:r>
              <a:rPr lang="en-US" sz="1400" dirty="0"/>
              <a:t> </a:t>
            </a:r>
            <a:r>
              <a:rPr lang="fi-FI" sz="1400" dirty="0" err="1"/>
              <a:t>nendele</a:t>
            </a:r>
            <a:r>
              <a:rPr lang="fi-FI" sz="1400" dirty="0"/>
              <a:t> </a:t>
            </a:r>
            <a:r>
              <a:rPr lang="fi-FI" sz="1400" dirty="0" err="1"/>
              <a:t>vastamisest</a:t>
            </a:r>
            <a:r>
              <a:rPr lang="fi-FI" sz="1400" dirty="0"/>
              <a:t>, </a:t>
            </a:r>
            <a:r>
              <a:rPr lang="fi-FI" sz="1400" dirty="0" err="1"/>
              <a:t>sõnavõttudest</a:t>
            </a:r>
            <a:r>
              <a:rPr lang="fi-FI" sz="1400" dirty="0"/>
              <a:t>, </a:t>
            </a:r>
            <a:r>
              <a:rPr lang="et-EE" sz="1400" dirty="0"/>
              <a:t>repliikidest ning </a:t>
            </a:r>
            <a:r>
              <a:rPr lang="fi-FI" sz="1400" dirty="0" err="1"/>
              <a:t>ettekandja</a:t>
            </a:r>
            <a:r>
              <a:rPr lang="fi-FI" sz="1400" dirty="0"/>
              <a:t> ja </a:t>
            </a:r>
            <a:r>
              <a:rPr lang="et-EE" sz="1400" dirty="0"/>
              <a:t>kaasettekandja lõppsõnast. </a:t>
            </a:r>
            <a:endParaRPr lang="en-US" sz="1400" dirty="0"/>
          </a:p>
          <a:p>
            <a:pPr marL="285750" indent="-285750">
              <a:buFont typeface="Wingdings" panose="05000000000000000000" pitchFamily="2" charset="2"/>
              <a:buChar char="Ø"/>
            </a:pPr>
            <a:r>
              <a:rPr lang="et-EE" sz="1400" dirty="0"/>
              <a:t>Küsimusi saab esitada</a:t>
            </a:r>
            <a:r>
              <a:rPr lang="en-US" sz="1400" dirty="0"/>
              <a:t> </a:t>
            </a:r>
            <a:r>
              <a:rPr lang="fi-FI" sz="1400" dirty="0"/>
              <a:t>pärast </a:t>
            </a:r>
            <a:r>
              <a:rPr lang="fi-FI" sz="1400" dirty="0" err="1"/>
              <a:t>ettekande</a:t>
            </a:r>
            <a:r>
              <a:rPr lang="fi-FI" sz="1400" dirty="0"/>
              <a:t> ja </a:t>
            </a:r>
            <a:r>
              <a:rPr lang="fi-FI" sz="1400" dirty="0" err="1"/>
              <a:t>kaasettekande</a:t>
            </a:r>
            <a:r>
              <a:rPr lang="fi-FI" sz="1400" dirty="0"/>
              <a:t> </a:t>
            </a:r>
            <a:r>
              <a:rPr lang="fi-FI" sz="1400" dirty="0" err="1"/>
              <a:t>ärakuulamist</a:t>
            </a:r>
            <a:r>
              <a:rPr lang="et-EE" sz="1400" dirty="0"/>
              <a:t>.</a:t>
            </a:r>
            <a:endParaRPr lang="en-US" sz="1400" dirty="0"/>
          </a:p>
          <a:p>
            <a:pPr marL="285750" indent="-285750">
              <a:buFont typeface="Wingdings" panose="05000000000000000000" pitchFamily="2" charset="2"/>
              <a:buChar char="Ø"/>
            </a:pPr>
            <a:r>
              <a:rPr lang="en-US" sz="1400" dirty="0"/>
              <a:t>P</a:t>
            </a:r>
            <a:r>
              <a:rPr lang="et-EE" sz="1400" dirty="0" err="1"/>
              <a:t>äevakorrapunkti</a:t>
            </a:r>
            <a:r>
              <a:rPr lang="et-EE" sz="1400" dirty="0"/>
              <a:t> tutvustamiseks antakse ettekandjale</a:t>
            </a:r>
            <a:r>
              <a:rPr lang="en-US" sz="1400" dirty="0"/>
              <a:t> </a:t>
            </a:r>
            <a:r>
              <a:rPr lang="fi-FI" sz="1400" dirty="0" err="1"/>
              <a:t>kuni</a:t>
            </a:r>
            <a:r>
              <a:rPr lang="fi-FI" sz="1400" dirty="0"/>
              <a:t> 15 ja </a:t>
            </a:r>
            <a:r>
              <a:rPr lang="fi-FI" sz="1400" dirty="0" err="1"/>
              <a:t>kaasettekandjale</a:t>
            </a:r>
            <a:r>
              <a:rPr lang="fi-FI" sz="1400" dirty="0"/>
              <a:t> </a:t>
            </a:r>
            <a:r>
              <a:rPr lang="fi-FI" sz="1400" dirty="0" err="1"/>
              <a:t>kuni</a:t>
            </a:r>
            <a:r>
              <a:rPr lang="fi-FI" sz="1400" dirty="0"/>
              <a:t> 10 </a:t>
            </a:r>
            <a:r>
              <a:rPr lang="fi-FI" sz="1400" dirty="0" err="1"/>
              <a:t>minutit</a:t>
            </a:r>
            <a:r>
              <a:rPr lang="fi-FI" sz="1400" dirty="0"/>
              <a:t>; </a:t>
            </a:r>
            <a:r>
              <a:rPr lang="et-EE" sz="1400" dirty="0"/>
              <a:t> sõnavõtuks antakse arutatavas päevakorrapunktis</a:t>
            </a:r>
            <a:r>
              <a:rPr lang="en-US" sz="1400" dirty="0"/>
              <a:t> </a:t>
            </a:r>
            <a:r>
              <a:rPr lang="et-EE" sz="1400" dirty="0"/>
              <a:t>maksimaalselt 5 minutit; repliigiks maksimaalselt kahe minuti jooksul;</a:t>
            </a:r>
            <a:endParaRPr lang="en-US" sz="1400" dirty="0"/>
          </a:p>
          <a:p>
            <a:pPr marL="285750" indent="-285750">
              <a:buFont typeface="Wingdings" panose="05000000000000000000" pitchFamily="2" charset="2"/>
              <a:buChar char="Ø"/>
            </a:pPr>
            <a:r>
              <a:rPr lang="en-US" sz="1400" dirty="0"/>
              <a:t>I</a:t>
            </a:r>
            <a:r>
              <a:rPr lang="et-EE" sz="1400" dirty="0" err="1"/>
              <a:t>gas</a:t>
            </a:r>
            <a:r>
              <a:rPr lang="et-EE" sz="1400" dirty="0"/>
              <a:t> päevakorrapunktis on õigus ühele sõnavõtule,</a:t>
            </a:r>
            <a:r>
              <a:rPr lang="en-US" sz="1400" dirty="0"/>
              <a:t> </a:t>
            </a:r>
            <a:r>
              <a:rPr lang="et-EE" sz="1400" dirty="0"/>
              <a:t>volikogu liikmel lisaks kahele küsimusele ja kahele repliigile. Küsimusi saab esitada ainult ettekandjale ja kaasettekandjale.</a:t>
            </a:r>
          </a:p>
        </p:txBody>
      </p:sp>
    </p:spTree>
    <p:extLst>
      <p:ext uri="{BB962C8B-B14F-4D97-AF65-F5344CB8AC3E}">
        <p14:creationId xmlns:p14="http://schemas.microsoft.com/office/powerpoint/2010/main" val="3463634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F01E1-D665-389A-2CAE-90BEC164034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8BF0348-0782-EE71-7DAD-D91EA6CBF66A}"/>
              </a:ext>
            </a:extLst>
          </p:cNvPr>
          <p:cNvSpPr>
            <a:spLocks noGrp="1"/>
          </p:cNvSpPr>
          <p:nvPr>
            <p:ph type="body" sz="quarter" idx="10"/>
          </p:nvPr>
        </p:nvSpPr>
        <p:spPr>
          <a:xfrm>
            <a:off x="342276" y="680772"/>
            <a:ext cx="11573197" cy="724247"/>
          </a:xfrm>
        </p:spPr>
        <p:txBody>
          <a:bodyPr>
            <a:normAutofit/>
          </a:bodyPr>
          <a:lstStyle/>
          <a:p>
            <a:r>
              <a:rPr lang="en-US" sz="3200" b="1" dirty="0" err="1"/>
              <a:t>Volikogu</a:t>
            </a:r>
            <a:r>
              <a:rPr lang="en-US" sz="3200" b="1" dirty="0"/>
              <a:t> </a:t>
            </a:r>
            <a:r>
              <a:rPr lang="en-US" sz="3200" b="1" dirty="0" err="1"/>
              <a:t>esimehe</a:t>
            </a:r>
            <a:r>
              <a:rPr lang="en-US" sz="3200" b="1" dirty="0"/>
              <a:t> ja </a:t>
            </a:r>
            <a:r>
              <a:rPr lang="en-US" sz="3200" b="1" dirty="0" err="1"/>
              <a:t>aseesimehe</a:t>
            </a:r>
            <a:r>
              <a:rPr lang="en-US" sz="3200" b="1" dirty="0"/>
              <a:t> </a:t>
            </a:r>
            <a:r>
              <a:rPr lang="en-US" sz="3200" b="1" dirty="0" err="1"/>
              <a:t>valimine</a:t>
            </a:r>
            <a:endParaRPr lang="en-US" sz="3200" b="1" dirty="0"/>
          </a:p>
        </p:txBody>
      </p:sp>
      <p:cxnSp>
        <p:nvCxnSpPr>
          <p:cNvPr id="3" name="Straight Connector 2">
            <a:extLst>
              <a:ext uri="{FF2B5EF4-FFF2-40B4-BE49-F238E27FC236}">
                <a16:creationId xmlns:a16="http://schemas.microsoft.com/office/drawing/2014/main" id="{B729BEA1-6AF5-40C6-A2CD-B497AFC39C20}"/>
              </a:ext>
            </a:extLst>
          </p:cNvPr>
          <p:cNvCxnSpPr>
            <a:cxnSpLocks/>
          </p:cNvCxnSpPr>
          <p:nvPr/>
        </p:nvCxnSpPr>
        <p:spPr>
          <a:xfrm>
            <a:off x="787000" y="1801362"/>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7B6C09A-9186-F21C-1F19-1956DB7A5623}"/>
              </a:ext>
            </a:extLst>
          </p:cNvPr>
          <p:cNvSpPr txBox="1"/>
          <p:nvPr/>
        </p:nvSpPr>
        <p:spPr>
          <a:xfrm>
            <a:off x="1005663" y="1903524"/>
            <a:ext cx="7214982" cy="4185761"/>
          </a:xfrm>
          <a:prstGeom prst="rect">
            <a:avLst/>
          </a:prstGeom>
          <a:noFill/>
        </p:spPr>
        <p:txBody>
          <a:bodyPr wrap="square" rtlCol="0">
            <a:spAutoFit/>
          </a:bodyPr>
          <a:lstStyle/>
          <a:p>
            <a:r>
              <a:rPr lang="et-EE" sz="1400" dirty="0"/>
              <a:t>V</a:t>
            </a:r>
            <a:r>
              <a:rPr lang="fi-FI" sz="1400" dirty="0" err="1"/>
              <a:t>olikogu</a:t>
            </a:r>
            <a:r>
              <a:rPr lang="fi-FI" sz="1400" dirty="0"/>
              <a:t> </a:t>
            </a:r>
            <a:r>
              <a:rPr lang="fi-FI" sz="1400" dirty="0" err="1"/>
              <a:t>esimehe</a:t>
            </a:r>
            <a:r>
              <a:rPr lang="fi-FI" sz="1400" dirty="0"/>
              <a:t> ja </a:t>
            </a:r>
            <a:r>
              <a:rPr lang="fi-FI" sz="1400" dirty="0" err="1"/>
              <a:t>aseesimehe</a:t>
            </a:r>
            <a:r>
              <a:rPr lang="fi-FI" sz="1400" dirty="0"/>
              <a:t> </a:t>
            </a:r>
            <a:r>
              <a:rPr lang="fi-FI" sz="1400" dirty="0" err="1"/>
              <a:t>või</a:t>
            </a:r>
            <a:r>
              <a:rPr lang="fi-FI" sz="1400" dirty="0"/>
              <a:t> </a:t>
            </a:r>
            <a:r>
              <a:rPr lang="fi-FI" sz="1400" dirty="0" err="1"/>
              <a:t>aseesimeeste</a:t>
            </a:r>
            <a:r>
              <a:rPr lang="fi-FI" sz="1400" dirty="0"/>
              <a:t> </a:t>
            </a:r>
            <a:r>
              <a:rPr lang="fi-FI" sz="1400" dirty="0" err="1"/>
              <a:t>valimise</a:t>
            </a:r>
            <a:r>
              <a:rPr lang="fi-FI" sz="1400" dirty="0"/>
              <a:t> </a:t>
            </a:r>
            <a:r>
              <a:rPr lang="fi-FI" sz="1400" dirty="0" err="1"/>
              <a:t>kord</a:t>
            </a:r>
            <a:r>
              <a:rPr lang="et-EE" sz="1400" dirty="0"/>
              <a:t> on sätestatud Põltsamaa valla põhimääruses. </a:t>
            </a:r>
          </a:p>
          <a:p>
            <a:endParaRPr lang="et-EE" sz="1400" dirty="0"/>
          </a:p>
          <a:p>
            <a:pPr marL="171450" indent="-171450">
              <a:buFont typeface="Wingdings" panose="05000000000000000000" pitchFamily="2" charset="2"/>
              <a:buChar char="Ø"/>
            </a:pPr>
            <a:r>
              <a:rPr lang="et-EE" sz="1400" dirty="0"/>
              <a:t>Volikogu esimees valitakse volikogu liikmete seast salajasel hääletusel.</a:t>
            </a:r>
            <a:br>
              <a:rPr lang="et-EE" sz="1400" dirty="0"/>
            </a:br>
            <a:endParaRPr lang="en-US" sz="1400" dirty="0"/>
          </a:p>
          <a:p>
            <a:pPr marL="171450" indent="-171450">
              <a:buFont typeface="Wingdings" panose="05000000000000000000" pitchFamily="2" charset="2"/>
              <a:buChar char="Ø"/>
            </a:pPr>
            <a:r>
              <a:rPr lang="et-EE" sz="1400" dirty="0"/>
              <a:t>Valituks osutub kandidaat, kes saab volikogu koosseisu </a:t>
            </a:r>
            <a:r>
              <a:rPr lang="en-US" sz="1400" dirty="0" err="1"/>
              <a:t>häälteenamuse</a:t>
            </a:r>
            <a:r>
              <a:rPr lang="et-EE" sz="1400" dirty="0"/>
              <a:t> (KOKS § 22 lg 1 p 14).</a:t>
            </a:r>
          </a:p>
          <a:p>
            <a:pPr marL="171450" indent="-171450">
              <a:buFont typeface="Wingdings" panose="05000000000000000000" pitchFamily="2" charset="2"/>
              <a:buChar char="Ø"/>
            </a:pPr>
            <a:endParaRPr lang="en-US" sz="1400" dirty="0"/>
          </a:p>
          <a:p>
            <a:pPr marL="171450" indent="-171450">
              <a:buFont typeface="Wingdings" panose="05000000000000000000" pitchFamily="2" charset="2"/>
              <a:buChar char="Ø"/>
            </a:pPr>
            <a:r>
              <a:rPr lang="et-EE" sz="1400" dirty="0"/>
              <a:t>Igal volikogu liikmel on õigus esitada oma kandidaat volikogu esimehe kohale.</a:t>
            </a:r>
            <a:br>
              <a:rPr lang="et-EE" sz="1400" dirty="0"/>
            </a:br>
            <a:endParaRPr lang="en-US" sz="1400" dirty="0"/>
          </a:p>
          <a:p>
            <a:pPr marL="171450" indent="-171450">
              <a:buFont typeface="Wingdings" panose="05000000000000000000" pitchFamily="2" charset="2"/>
              <a:buChar char="Ø"/>
            </a:pPr>
            <a:r>
              <a:rPr lang="et-EE" sz="1400" dirty="0"/>
              <a:t>Valimisel on igal liikmel üks hääl.</a:t>
            </a:r>
          </a:p>
          <a:p>
            <a:pPr marL="171450" indent="-171450">
              <a:buFont typeface="Wingdings" panose="05000000000000000000" pitchFamily="2" charset="2"/>
              <a:buChar char="Ø"/>
            </a:pPr>
            <a:endParaRPr lang="en-US" sz="1400" dirty="0"/>
          </a:p>
          <a:p>
            <a:pPr marL="171450" indent="-171450">
              <a:buFont typeface="Wingdings" panose="05000000000000000000" pitchFamily="2" charset="2"/>
              <a:buChar char="Ø"/>
            </a:pPr>
            <a:r>
              <a:rPr lang="et-EE" sz="1400" dirty="0"/>
              <a:t>Volikogul võib olla üks aseesimees.</a:t>
            </a:r>
            <a:br>
              <a:rPr lang="et-EE" sz="1400" dirty="0"/>
            </a:br>
            <a:endParaRPr lang="en-US" sz="1400" dirty="0"/>
          </a:p>
          <a:p>
            <a:pPr marL="171450" indent="-171450">
              <a:buFont typeface="Wingdings" panose="05000000000000000000" pitchFamily="2" charset="2"/>
              <a:buChar char="Ø"/>
            </a:pPr>
            <a:r>
              <a:rPr lang="et-EE" sz="1400" dirty="0"/>
              <a:t>Aseesimees valitakse volikogu esimesel istungil, kohe pärast esimehe valimist.</a:t>
            </a:r>
            <a:br>
              <a:rPr lang="et-EE" sz="1400" dirty="0"/>
            </a:br>
            <a:endParaRPr lang="en-US" sz="1400" dirty="0"/>
          </a:p>
          <a:p>
            <a:pPr marL="171450" indent="-171450">
              <a:buFont typeface="Wingdings" panose="05000000000000000000" pitchFamily="2" charset="2"/>
              <a:buChar char="Ø"/>
            </a:pPr>
            <a:r>
              <a:rPr lang="et-EE" sz="1400" dirty="0"/>
              <a:t>Ka aseesimehe valimine toimub salajasel hääletusel ning valituks osutub kandidaat, kes saab koosseisu häälteenamuse (KOKS § 22 lg 1 p 14)</a:t>
            </a:r>
            <a:r>
              <a:rPr lang="en-US" sz="1400" dirty="0"/>
              <a:t>.</a:t>
            </a:r>
            <a:endParaRPr lang="et-EE" sz="1400" dirty="0"/>
          </a:p>
          <a:p>
            <a:pPr marL="171450" indent="-171450">
              <a:buFont typeface="Wingdings" panose="05000000000000000000" pitchFamily="2" charset="2"/>
              <a:buChar char="Ø"/>
            </a:pPr>
            <a:endParaRPr lang="en-US" sz="1400" dirty="0"/>
          </a:p>
          <a:p>
            <a:pPr marL="171450" indent="-171450">
              <a:buFont typeface="Wingdings" panose="05000000000000000000" pitchFamily="2" charset="2"/>
              <a:buChar char="Ø"/>
            </a:pPr>
            <a:r>
              <a:rPr lang="et-EE" sz="1400" dirty="0"/>
              <a:t>Kui volikogu esimees on ära või ei saa oma ülesandeid täita, asendab teda aseesimees.</a:t>
            </a:r>
          </a:p>
        </p:txBody>
      </p:sp>
      <p:sp>
        <p:nvSpPr>
          <p:cNvPr id="19" name="Rectangle 18">
            <a:extLst>
              <a:ext uri="{FF2B5EF4-FFF2-40B4-BE49-F238E27FC236}">
                <a16:creationId xmlns:a16="http://schemas.microsoft.com/office/drawing/2014/main" id="{762C274C-14DC-889D-FF9A-5CD8EB902EE5}"/>
              </a:ext>
            </a:extLst>
          </p:cNvPr>
          <p:cNvSpPr/>
          <p:nvPr/>
        </p:nvSpPr>
        <p:spPr>
          <a:xfrm>
            <a:off x="8165970" y="1532843"/>
            <a:ext cx="3859400" cy="4850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0" name="Group 19">
            <a:extLst>
              <a:ext uri="{FF2B5EF4-FFF2-40B4-BE49-F238E27FC236}">
                <a16:creationId xmlns:a16="http://schemas.microsoft.com/office/drawing/2014/main" id="{8F97E642-04B3-CDE3-CA91-02A19E68AE19}"/>
              </a:ext>
            </a:extLst>
          </p:cNvPr>
          <p:cNvGrpSpPr/>
          <p:nvPr/>
        </p:nvGrpSpPr>
        <p:grpSpPr>
          <a:xfrm>
            <a:off x="8321041" y="1682496"/>
            <a:ext cx="3721434" cy="3937520"/>
            <a:chOff x="2985193" y="1858535"/>
            <a:chExt cx="2090863" cy="3121405"/>
          </a:xfrm>
        </p:grpSpPr>
        <p:sp>
          <p:nvSpPr>
            <p:cNvPr id="21" name="TextBox 20">
              <a:extLst>
                <a:ext uri="{FF2B5EF4-FFF2-40B4-BE49-F238E27FC236}">
                  <a16:creationId xmlns:a16="http://schemas.microsoft.com/office/drawing/2014/main" id="{112FD778-7F8A-BA45-2FF3-8CD47D531B20}"/>
                </a:ext>
              </a:extLst>
            </p:cNvPr>
            <p:cNvSpPr txBox="1"/>
            <p:nvPr/>
          </p:nvSpPr>
          <p:spPr>
            <a:xfrm>
              <a:off x="3022512" y="2174114"/>
              <a:ext cx="2016224" cy="2805826"/>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v"/>
              </a:pPr>
              <a:r>
                <a:rPr lang="en-US" sz="1400" dirty="0"/>
                <a:t>K</a:t>
              </a:r>
              <a:r>
                <a:rPr lang="et-EE" sz="1400" dirty="0" err="1"/>
                <a:t>ohaliku</a:t>
              </a:r>
              <a:r>
                <a:rPr lang="et-EE" sz="1400" dirty="0"/>
                <a:t> omavalitsuse volikogus on 21 liiget.</a:t>
              </a:r>
              <a:r>
                <a:rPr lang="en-US" sz="1400" dirty="0"/>
                <a:t> </a:t>
              </a:r>
              <a:r>
                <a:rPr lang="et-EE" sz="1400" dirty="0"/>
                <a:t>Istungil otsustatakse valida uus volikogu esimees.</a:t>
              </a:r>
              <a:br>
                <a:rPr lang="et-EE" sz="1400" dirty="0"/>
              </a:br>
              <a:endParaRPr lang="en-US" sz="1400" dirty="0"/>
            </a:p>
            <a:p>
              <a:pPr marL="285750" indent="-285750">
                <a:buFont typeface="Wingdings" panose="05000000000000000000" pitchFamily="2" charset="2"/>
                <a:buChar char="v"/>
              </a:pPr>
              <a:r>
                <a:rPr lang="et-EE" sz="1400" dirty="0"/>
                <a:t>Kandidaate on kaks: Mari ja Jaan.</a:t>
              </a:r>
              <a:endParaRPr lang="en-US" sz="1400" dirty="0"/>
            </a:p>
            <a:p>
              <a:endParaRPr lang="et-EE" sz="1400" dirty="0"/>
            </a:p>
            <a:p>
              <a:pPr marL="285750" indent="-285750">
                <a:buFont typeface="Wingdings" panose="05000000000000000000" pitchFamily="2" charset="2"/>
                <a:buChar char="v"/>
              </a:pPr>
              <a:r>
                <a:rPr lang="et-EE" sz="1400" dirty="0"/>
                <a:t>Valimine toimub salajasel hääletusel – iga liige märgib sedelil oma valiku.</a:t>
              </a:r>
              <a:br>
                <a:rPr lang="et-EE" sz="1400" dirty="0">
                  <a:highlight>
                    <a:srgbClr val="FFFF00"/>
                  </a:highlight>
                </a:rPr>
              </a:br>
              <a:endParaRPr lang="en-US" sz="1400" dirty="0"/>
            </a:p>
            <a:p>
              <a:pPr marL="285750" indent="-285750">
                <a:buFont typeface="Wingdings" panose="05000000000000000000" pitchFamily="2" charset="2"/>
                <a:buChar char="v"/>
              </a:pPr>
              <a:r>
                <a:rPr lang="et-EE" sz="1400" dirty="0"/>
                <a:t>Pärast hääletustulemuste lugemist:</a:t>
              </a:r>
            </a:p>
            <a:p>
              <a:pPr marL="742315" lvl="1" indent="-285750">
                <a:buFont typeface="Wingdings" panose="05000000000000000000" pitchFamily="2" charset="2"/>
                <a:buChar char="v"/>
              </a:pPr>
              <a:r>
                <a:rPr lang="et-EE" sz="1400" dirty="0"/>
                <a:t>Mari saab 12 häält,</a:t>
              </a:r>
            </a:p>
            <a:p>
              <a:pPr marL="742315" lvl="1" indent="-285750">
                <a:buFont typeface="Wingdings" panose="05000000000000000000" pitchFamily="2" charset="2"/>
                <a:buChar char="v"/>
              </a:pPr>
              <a:r>
                <a:rPr lang="et-EE" sz="1400" dirty="0"/>
                <a:t>Jaan saab 9 häält.</a:t>
              </a:r>
              <a:endParaRPr lang="en-US" sz="1400" dirty="0"/>
            </a:p>
            <a:p>
              <a:pPr marL="285750" indent="-285750">
                <a:buFont typeface="Wingdings" panose="05000000000000000000" pitchFamily="2" charset="2"/>
                <a:buChar char="v"/>
              </a:pPr>
              <a:endParaRPr lang="et-EE" sz="1400" dirty="0"/>
            </a:p>
            <a:p>
              <a:pPr marL="285750" indent="-285750">
                <a:buFont typeface="Wingdings" panose="05000000000000000000" pitchFamily="2" charset="2"/>
                <a:buChar char="v"/>
              </a:pPr>
              <a:r>
                <a:rPr lang="et-EE" sz="1400" dirty="0"/>
                <a:t>Kuna Mari sai enamuse volikogu liikmete häältest (12/21),valitakse </a:t>
              </a:r>
              <a:br>
                <a:rPr lang="en-US" sz="1400" dirty="0"/>
              </a:br>
              <a:r>
                <a:rPr lang="et-EE" sz="1400" dirty="0"/>
                <a:t>Mari volikogu esimeheks.</a:t>
              </a:r>
              <a:endParaRPr lang="en-US" sz="1400" dirty="0"/>
            </a:p>
          </p:txBody>
        </p:sp>
        <p:sp>
          <p:nvSpPr>
            <p:cNvPr id="22" name="TextBox 21">
              <a:extLst>
                <a:ext uri="{FF2B5EF4-FFF2-40B4-BE49-F238E27FC236}">
                  <a16:creationId xmlns:a16="http://schemas.microsoft.com/office/drawing/2014/main" id="{E431BC07-D350-2CE5-5B4A-EC24326FCF1E}"/>
                </a:ext>
              </a:extLst>
            </p:cNvPr>
            <p:cNvSpPr txBox="1"/>
            <p:nvPr/>
          </p:nvSpPr>
          <p:spPr>
            <a:xfrm>
              <a:off x="2985193" y="1858535"/>
              <a:ext cx="2090863" cy="243985"/>
            </a:xfrm>
            <a:prstGeom prst="rect">
              <a:avLst/>
            </a:prstGeom>
            <a:noFill/>
          </p:spPr>
          <p:txBody>
            <a:bodyPr wrap="square" rtlCol="0">
              <a:spAutoFit/>
            </a:bodyPr>
            <a:lstStyle/>
            <a:p>
              <a:r>
                <a:rPr lang="et-EE" altLang="ko-KR" sz="1400" b="1" dirty="0">
                  <a:solidFill>
                    <a:schemeClr val="bg1"/>
                  </a:solidFill>
                  <a:cs typeface="Arial" pitchFamily="34" charset="0"/>
                </a:rPr>
                <a:t>NÄIDE </a:t>
              </a:r>
              <a:r>
                <a:rPr lang="en-US" altLang="ko-KR" sz="1400" b="1" dirty="0">
                  <a:solidFill>
                    <a:schemeClr val="bg1"/>
                  </a:solidFill>
                  <a:cs typeface="Arial" pitchFamily="34" charset="0"/>
                </a:rPr>
                <a:t>VOLIKOGU HÄÄLTEENAMUS</a:t>
              </a:r>
              <a:r>
                <a:rPr lang="et-EE" altLang="ko-KR" sz="1400" b="1" dirty="0">
                  <a:solidFill>
                    <a:schemeClr val="bg1"/>
                  </a:solidFill>
                  <a:cs typeface="Arial" pitchFamily="34" charset="0"/>
                </a:rPr>
                <a:t>EST</a:t>
              </a:r>
              <a:endParaRPr lang="ko-KR" altLang="en-US" sz="1400" b="1" dirty="0">
                <a:solidFill>
                  <a:schemeClr val="bg1"/>
                </a:solidFill>
                <a:cs typeface="Arial" pitchFamily="34" charset="0"/>
              </a:endParaRPr>
            </a:p>
          </p:txBody>
        </p:sp>
      </p:grpSp>
      <p:sp>
        <p:nvSpPr>
          <p:cNvPr id="30" name="L-Shape 29">
            <a:extLst>
              <a:ext uri="{FF2B5EF4-FFF2-40B4-BE49-F238E27FC236}">
                <a16:creationId xmlns:a16="http://schemas.microsoft.com/office/drawing/2014/main" id="{169F2353-65EA-4641-2249-D58296372608}"/>
              </a:ext>
            </a:extLst>
          </p:cNvPr>
          <p:cNvSpPr/>
          <p:nvPr/>
        </p:nvSpPr>
        <p:spPr>
          <a:xfrm rot="16200000">
            <a:off x="11107574" y="5431509"/>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754100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51616-6077-E89B-D6D4-93CDF9CC5E8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FFBB94A-E1AA-859F-0E6F-4566B8CCEDD4}"/>
              </a:ext>
            </a:extLst>
          </p:cNvPr>
          <p:cNvSpPr>
            <a:spLocks noGrp="1"/>
          </p:cNvSpPr>
          <p:nvPr>
            <p:ph type="body" sz="quarter" idx="10"/>
          </p:nvPr>
        </p:nvSpPr>
        <p:spPr>
          <a:xfrm>
            <a:off x="309401" y="547548"/>
            <a:ext cx="11573197" cy="724247"/>
          </a:xfrm>
        </p:spPr>
        <p:txBody>
          <a:bodyPr>
            <a:normAutofit/>
          </a:bodyPr>
          <a:lstStyle/>
          <a:p>
            <a:r>
              <a:rPr lang="en-US" sz="3200" b="1" dirty="0" err="1"/>
              <a:t>Omavalitsuse</a:t>
            </a:r>
            <a:r>
              <a:rPr lang="en-US" sz="3200" b="1" dirty="0"/>
              <a:t> </a:t>
            </a:r>
            <a:r>
              <a:rPr lang="en-US" sz="3200" b="1" dirty="0" err="1"/>
              <a:t>ülesanded</a:t>
            </a:r>
            <a:endParaRPr lang="et-EE" sz="3200" dirty="0"/>
          </a:p>
        </p:txBody>
      </p:sp>
      <p:cxnSp>
        <p:nvCxnSpPr>
          <p:cNvPr id="3" name="Straight Connector 2">
            <a:extLst>
              <a:ext uri="{FF2B5EF4-FFF2-40B4-BE49-F238E27FC236}">
                <a16:creationId xmlns:a16="http://schemas.microsoft.com/office/drawing/2014/main" id="{83B21322-1D87-26F2-C190-7B118DA1DD5E}"/>
              </a:ext>
            </a:extLst>
          </p:cNvPr>
          <p:cNvCxnSpPr>
            <a:cxnSpLocks/>
          </p:cNvCxnSpPr>
          <p:nvPr/>
        </p:nvCxnSpPr>
        <p:spPr>
          <a:xfrm>
            <a:off x="311397" y="1404771"/>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662F199-6E02-4C96-F836-9ED560E9CFAE}"/>
              </a:ext>
            </a:extLst>
          </p:cNvPr>
          <p:cNvSpPr txBox="1"/>
          <p:nvPr/>
        </p:nvSpPr>
        <p:spPr>
          <a:xfrm>
            <a:off x="6753668" y="1537531"/>
            <a:ext cx="5126935" cy="5047536"/>
          </a:xfrm>
          <a:prstGeom prst="rect">
            <a:avLst/>
          </a:prstGeom>
          <a:solidFill>
            <a:schemeClr val="accent1"/>
          </a:solidFill>
        </p:spPr>
        <p:txBody>
          <a:bodyPr wrap="square" lIns="91440" tIns="45720" rIns="91440" bIns="45720" rtlCol="0" anchor="t">
            <a:spAutoFit/>
          </a:bodyPr>
          <a:lstStyle/>
          <a:p>
            <a:r>
              <a:rPr lang="et-EE" sz="1400" b="1" dirty="0">
                <a:solidFill>
                  <a:schemeClr val="bg1"/>
                </a:solidFill>
              </a:rPr>
              <a:t>OMAVALITSUSTE ÜLESANDED JAGUNEVAD</a:t>
            </a:r>
            <a:r>
              <a:rPr lang="en-US" sz="1400" b="1" dirty="0">
                <a:solidFill>
                  <a:schemeClr val="bg1"/>
                </a:solidFill>
              </a:rPr>
              <a:t>:</a:t>
            </a:r>
            <a:endParaRPr lang="en-US" altLang="ko-KR" sz="1400" b="1" dirty="0">
              <a:solidFill>
                <a:schemeClr val="bg1"/>
              </a:solidFill>
              <a:cs typeface="Arial" pitchFamily="34" charset="0"/>
            </a:endParaRPr>
          </a:p>
          <a:p>
            <a:endParaRPr lang="en-US" sz="1400" b="1" u="sng" dirty="0"/>
          </a:p>
          <a:p>
            <a:r>
              <a:rPr lang="et-EE" sz="1400" b="1" u="sng" dirty="0"/>
              <a:t>Kohalikud ülesanded</a:t>
            </a:r>
            <a:endParaRPr lang="en-US" sz="1400" b="1" u="sng" dirty="0"/>
          </a:p>
          <a:p>
            <a:endParaRPr lang="en-US" sz="1400" b="1" u="sng" dirty="0"/>
          </a:p>
          <a:p>
            <a:r>
              <a:rPr lang="en-US" sz="1400" dirty="0"/>
              <a:t>Ü</a:t>
            </a:r>
            <a:r>
              <a:rPr lang="et-EE" sz="1400" dirty="0" err="1"/>
              <a:t>lesanded</a:t>
            </a:r>
            <a:r>
              <a:rPr lang="et-EE" sz="1400" dirty="0"/>
              <a:t>, mille täitmise eest vastutab kohalik omavalitsus ise.</a:t>
            </a:r>
            <a:endParaRPr lang="en-US" sz="1400" dirty="0"/>
          </a:p>
          <a:p>
            <a:pPr marL="171450" indent="-171450">
              <a:buFont typeface="Wingdings" panose="05000000000000000000" pitchFamily="2" charset="2"/>
              <a:buChar char="v"/>
            </a:pPr>
            <a:r>
              <a:rPr lang="et-EE" sz="1400" b="1" dirty="0"/>
              <a:t>Kohustuslikud ülesanded</a:t>
            </a:r>
            <a:r>
              <a:rPr lang="et-EE" sz="1400" dirty="0"/>
              <a:t> – seadusega ette nähtud ning vältimatult vajalikud kohaliku elu korraldamiseks (nt sotsiaalteenused, elukeskkond, põhiharidus).</a:t>
            </a:r>
            <a:endParaRPr lang="en-US" sz="1400" dirty="0"/>
          </a:p>
          <a:p>
            <a:pPr marL="171450" indent="-171450">
              <a:buFont typeface="Wingdings" panose="05000000000000000000" pitchFamily="2" charset="2"/>
              <a:buChar char="v"/>
            </a:pPr>
            <a:r>
              <a:rPr lang="et-EE" sz="1400" b="1" dirty="0"/>
              <a:t>Vabatahtlikud ülesanded</a:t>
            </a:r>
            <a:r>
              <a:rPr lang="et-EE" sz="1400" dirty="0"/>
              <a:t> – KOV saab ise otsustada vastavalt kohaliku kogukonna vajadustele ja võimalustele (nt täiendavad toetused).</a:t>
            </a:r>
            <a:endParaRPr lang="en-US" sz="1400" dirty="0"/>
          </a:p>
          <a:p>
            <a:pPr marL="171450" indent="-171450">
              <a:buFont typeface="Arial" panose="020B0604020202020204" pitchFamily="34" charset="0"/>
              <a:buChar char="•"/>
            </a:pPr>
            <a:endParaRPr lang="et-EE" sz="1400" dirty="0"/>
          </a:p>
          <a:p>
            <a:r>
              <a:rPr lang="et-EE" sz="1400" b="1" u="sng" dirty="0"/>
              <a:t>Riigi ülesanded</a:t>
            </a:r>
            <a:endParaRPr lang="en-US" sz="1400" b="1" u="sng" dirty="0"/>
          </a:p>
          <a:p>
            <a:br>
              <a:rPr lang="et-EE" sz="1400" dirty="0"/>
            </a:br>
            <a:r>
              <a:rPr lang="et-EE" sz="1400" dirty="0"/>
              <a:t>Tegemist on ülesannetega, mille eest vastutab riik.</a:t>
            </a:r>
            <a:endParaRPr lang="en-US" sz="1400" dirty="0"/>
          </a:p>
          <a:p>
            <a:pPr marL="171450" indent="-171450">
              <a:buFont typeface="Wingdings" panose="05000000000000000000" pitchFamily="2" charset="2"/>
              <a:buChar char="v"/>
            </a:pPr>
            <a:r>
              <a:rPr lang="et-EE" sz="1400" dirty="0"/>
              <a:t>Riik </a:t>
            </a:r>
            <a:r>
              <a:rPr lang="et-EE" sz="1400" b="1" dirty="0"/>
              <a:t>täidab ise</a:t>
            </a:r>
            <a:r>
              <a:rPr lang="et-EE" sz="1400" dirty="0"/>
              <a:t>, sh riigi kohapealsete asutuste kaudu (nt tööturuteenused, riigikaitse).</a:t>
            </a:r>
            <a:endParaRPr lang="en-US" sz="1400" dirty="0"/>
          </a:p>
          <a:p>
            <a:pPr marL="171450" indent="-171450">
              <a:buFont typeface="Wingdings" panose="05000000000000000000" pitchFamily="2" charset="2"/>
              <a:buChar char="v"/>
            </a:pPr>
            <a:r>
              <a:rPr lang="et-EE" sz="1400" dirty="0"/>
              <a:t>Riik </a:t>
            </a:r>
            <a:r>
              <a:rPr lang="et-EE" sz="1400" b="1" dirty="0"/>
              <a:t>delegeerib täitmise</a:t>
            </a:r>
            <a:r>
              <a:rPr lang="et-EE" sz="1400" dirty="0"/>
              <a:t> kohaliku omavalitsuse ülesandeks (nt rahvastikutoimingud).</a:t>
            </a:r>
            <a:endParaRPr lang="en-US" sz="1400" dirty="0"/>
          </a:p>
          <a:p>
            <a:pPr marL="171450" indent="-171450">
              <a:buFont typeface="Wingdings" panose="05000000000000000000" pitchFamily="2" charset="2"/>
              <a:buChar char="v"/>
            </a:pPr>
            <a:endParaRPr lang="en-US" sz="1400" dirty="0"/>
          </a:p>
          <a:p>
            <a:pPr marL="171450" indent="-171450">
              <a:buFont typeface="Wingdings" panose="05000000000000000000" pitchFamily="2" charset="2"/>
              <a:buChar char="v"/>
            </a:pPr>
            <a:endParaRPr lang="en-US" sz="1400" dirty="0"/>
          </a:p>
          <a:p>
            <a:endParaRPr lang="en-US" sz="1400" dirty="0"/>
          </a:p>
          <a:p>
            <a:endParaRPr lang="et-EE" sz="1400" dirty="0"/>
          </a:p>
        </p:txBody>
      </p:sp>
      <p:sp>
        <p:nvSpPr>
          <p:cNvPr id="30" name="L-Shape 29">
            <a:extLst>
              <a:ext uri="{FF2B5EF4-FFF2-40B4-BE49-F238E27FC236}">
                <a16:creationId xmlns:a16="http://schemas.microsoft.com/office/drawing/2014/main" id="{E5DE8D5F-6A6A-B17D-FC71-AEA0920DABCD}"/>
              </a:ext>
            </a:extLst>
          </p:cNvPr>
          <p:cNvSpPr/>
          <p:nvPr/>
        </p:nvSpPr>
        <p:spPr>
          <a:xfrm rot="16200000">
            <a:off x="10922211" y="5139579"/>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Rectangle 4">
            <a:extLst>
              <a:ext uri="{FF2B5EF4-FFF2-40B4-BE49-F238E27FC236}">
                <a16:creationId xmlns:a16="http://schemas.microsoft.com/office/drawing/2014/main" id="{6603546B-563C-28ED-524D-7992F7D476CC}"/>
              </a:ext>
            </a:extLst>
          </p:cNvPr>
          <p:cNvSpPr/>
          <p:nvPr/>
        </p:nvSpPr>
        <p:spPr>
          <a:xfrm>
            <a:off x="1085627" y="3427913"/>
            <a:ext cx="1725283" cy="5391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KOHALIKUD ÜLESANDED</a:t>
            </a:r>
            <a:endParaRPr lang="et-EE" dirty="0"/>
          </a:p>
        </p:txBody>
      </p:sp>
      <p:sp>
        <p:nvSpPr>
          <p:cNvPr id="6" name="Rectangle 5">
            <a:extLst>
              <a:ext uri="{FF2B5EF4-FFF2-40B4-BE49-F238E27FC236}">
                <a16:creationId xmlns:a16="http://schemas.microsoft.com/office/drawing/2014/main" id="{B9EC455D-7B33-F3BB-B983-87A593E52A9C}"/>
              </a:ext>
            </a:extLst>
          </p:cNvPr>
          <p:cNvSpPr/>
          <p:nvPr/>
        </p:nvSpPr>
        <p:spPr>
          <a:xfrm>
            <a:off x="3169430" y="3437208"/>
            <a:ext cx="1725283" cy="5391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RIIGI ÜLESANDED</a:t>
            </a:r>
            <a:endParaRPr lang="et-EE" dirty="0"/>
          </a:p>
        </p:txBody>
      </p:sp>
      <p:sp>
        <p:nvSpPr>
          <p:cNvPr id="8" name="Rectangle 7">
            <a:extLst>
              <a:ext uri="{FF2B5EF4-FFF2-40B4-BE49-F238E27FC236}">
                <a16:creationId xmlns:a16="http://schemas.microsoft.com/office/drawing/2014/main" id="{3B37AA76-24DB-F393-9D37-74AB5276621B}"/>
              </a:ext>
            </a:extLst>
          </p:cNvPr>
          <p:cNvSpPr/>
          <p:nvPr/>
        </p:nvSpPr>
        <p:spPr>
          <a:xfrm>
            <a:off x="448471" y="2441008"/>
            <a:ext cx="1552054" cy="534281"/>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err="1"/>
              <a:t>kohustuslikud</a:t>
            </a:r>
            <a:endParaRPr lang="et-EE" sz="1400"/>
          </a:p>
        </p:txBody>
      </p:sp>
      <p:sp>
        <p:nvSpPr>
          <p:cNvPr id="10" name="Rectangle 9">
            <a:extLst>
              <a:ext uri="{FF2B5EF4-FFF2-40B4-BE49-F238E27FC236}">
                <a16:creationId xmlns:a16="http://schemas.microsoft.com/office/drawing/2014/main" id="{4FDFE371-E308-F7F9-C98F-B86D0864FB15}"/>
              </a:ext>
            </a:extLst>
          </p:cNvPr>
          <p:cNvSpPr/>
          <p:nvPr/>
        </p:nvSpPr>
        <p:spPr>
          <a:xfrm>
            <a:off x="2158317" y="2450346"/>
            <a:ext cx="1552053" cy="534281"/>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err="1"/>
              <a:t>vabatahtlikud</a:t>
            </a:r>
            <a:endParaRPr lang="et-EE" sz="1400"/>
          </a:p>
        </p:txBody>
      </p:sp>
      <p:sp>
        <p:nvSpPr>
          <p:cNvPr id="11" name="Rectangle 10">
            <a:extLst>
              <a:ext uri="{FF2B5EF4-FFF2-40B4-BE49-F238E27FC236}">
                <a16:creationId xmlns:a16="http://schemas.microsoft.com/office/drawing/2014/main" id="{28255563-DEC0-4599-DDBC-86419F5C167C}"/>
              </a:ext>
            </a:extLst>
          </p:cNvPr>
          <p:cNvSpPr/>
          <p:nvPr/>
        </p:nvSpPr>
        <p:spPr>
          <a:xfrm>
            <a:off x="2202803" y="4415333"/>
            <a:ext cx="1863252" cy="72424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a:p>
            <a:pPr algn="ctr"/>
            <a:r>
              <a:rPr lang="en-US" sz="1400"/>
              <a:t>r</a:t>
            </a:r>
            <a:r>
              <a:rPr lang="et-EE" sz="1400" err="1"/>
              <a:t>iik</a:t>
            </a:r>
            <a:r>
              <a:rPr lang="et-EE" sz="1400"/>
              <a:t> täidab ise, sh riigi kohapealsete asutuste kaudu</a:t>
            </a:r>
          </a:p>
          <a:p>
            <a:pPr algn="ctr"/>
            <a:endParaRPr lang="et-EE" sz="1200"/>
          </a:p>
        </p:txBody>
      </p:sp>
      <p:sp>
        <p:nvSpPr>
          <p:cNvPr id="12" name="Rectangle 11">
            <a:extLst>
              <a:ext uri="{FF2B5EF4-FFF2-40B4-BE49-F238E27FC236}">
                <a16:creationId xmlns:a16="http://schemas.microsoft.com/office/drawing/2014/main" id="{05497BD4-C42C-5A79-8BBE-B9821E0A66C3}"/>
              </a:ext>
            </a:extLst>
          </p:cNvPr>
          <p:cNvSpPr/>
          <p:nvPr/>
        </p:nvSpPr>
        <p:spPr>
          <a:xfrm>
            <a:off x="4206971" y="4415332"/>
            <a:ext cx="1962097" cy="724247"/>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a:p>
            <a:pPr algn="ctr"/>
            <a:r>
              <a:rPr lang="en-US" sz="1400"/>
              <a:t>r</a:t>
            </a:r>
            <a:r>
              <a:rPr lang="et-EE" sz="1400" err="1"/>
              <a:t>iik</a:t>
            </a:r>
            <a:r>
              <a:rPr lang="et-EE" sz="1400"/>
              <a:t> delegeerib täitmise kohaliku omavalitsuse ülesandeks</a:t>
            </a:r>
          </a:p>
          <a:p>
            <a:pPr algn="ctr"/>
            <a:endParaRPr lang="et-EE" sz="1200"/>
          </a:p>
        </p:txBody>
      </p:sp>
      <p:sp>
        <p:nvSpPr>
          <p:cNvPr id="14" name="Arrow: Up 13">
            <a:extLst>
              <a:ext uri="{FF2B5EF4-FFF2-40B4-BE49-F238E27FC236}">
                <a16:creationId xmlns:a16="http://schemas.microsoft.com/office/drawing/2014/main" id="{24841670-F7A8-74EF-E5AC-174CD21AB6A9}"/>
              </a:ext>
            </a:extLst>
          </p:cNvPr>
          <p:cNvSpPr/>
          <p:nvPr/>
        </p:nvSpPr>
        <p:spPr>
          <a:xfrm>
            <a:off x="2279309" y="3015404"/>
            <a:ext cx="98340" cy="40513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5" name="Arrow: Up 14">
            <a:extLst>
              <a:ext uri="{FF2B5EF4-FFF2-40B4-BE49-F238E27FC236}">
                <a16:creationId xmlns:a16="http://schemas.microsoft.com/office/drawing/2014/main" id="{355CA6B4-F384-58EA-0861-EA9C25AE06AE}"/>
              </a:ext>
            </a:extLst>
          </p:cNvPr>
          <p:cNvSpPr/>
          <p:nvPr/>
        </p:nvSpPr>
        <p:spPr>
          <a:xfrm>
            <a:off x="1657883" y="3022776"/>
            <a:ext cx="98340" cy="40513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6" name="Arrow: Up 15">
            <a:extLst>
              <a:ext uri="{FF2B5EF4-FFF2-40B4-BE49-F238E27FC236}">
                <a16:creationId xmlns:a16="http://schemas.microsoft.com/office/drawing/2014/main" id="{BB1CD237-6495-37B5-646F-30B94444898E}"/>
              </a:ext>
            </a:extLst>
          </p:cNvPr>
          <p:cNvSpPr/>
          <p:nvPr/>
        </p:nvSpPr>
        <p:spPr>
          <a:xfrm rot="10800000">
            <a:off x="3354688" y="3995453"/>
            <a:ext cx="98340" cy="40513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7" name="Arrow: Up 16">
            <a:extLst>
              <a:ext uri="{FF2B5EF4-FFF2-40B4-BE49-F238E27FC236}">
                <a16:creationId xmlns:a16="http://schemas.microsoft.com/office/drawing/2014/main" id="{3C2B7BFC-8CF4-9B0A-D7F5-A601F95B4C68}"/>
              </a:ext>
            </a:extLst>
          </p:cNvPr>
          <p:cNvSpPr/>
          <p:nvPr/>
        </p:nvSpPr>
        <p:spPr>
          <a:xfrm rot="10800000">
            <a:off x="4619962" y="3982472"/>
            <a:ext cx="98340" cy="40513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598828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FFFDD-B6C5-F3E9-E613-2C5B32ABC80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52ED7BD-40CC-1C53-B7F3-2E2F269EEE90}"/>
              </a:ext>
            </a:extLst>
          </p:cNvPr>
          <p:cNvSpPr>
            <a:spLocks noGrp="1"/>
          </p:cNvSpPr>
          <p:nvPr>
            <p:ph type="body" sz="quarter" idx="10"/>
          </p:nvPr>
        </p:nvSpPr>
        <p:spPr>
          <a:xfrm>
            <a:off x="323529" y="287255"/>
            <a:ext cx="9170667" cy="724247"/>
          </a:xfrm>
        </p:spPr>
        <p:txBody>
          <a:bodyPr>
            <a:normAutofit/>
          </a:bodyPr>
          <a:lstStyle/>
          <a:p>
            <a:r>
              <a:rPr lang="en-US" sz="3200" b="1" err="1"/>
              <a:t>Komisjonid</a:t>
            </a:r>
            <a:endParaRPr lang="en-US" sz="3200" b="1"/>
          </a:p>
        </p:txBody>
      </p:sp>
      <p:cxnSp>
        <p:nvCxnSpPr>
          <p:cNvPr id="3" name="Straight Connector 2">
            <a:extLst>
              <a:ext uri="{FF2B5EF4-FFF2-40B4-BE49-F238E27FC236}">
                <a16:creationId xmlns:a16="http://schemas.microsoft.com/office/drawing/2014/main" id="{5F90952A-38FF-5BB1-7FA1-EBB0865E0B33}"/>
              </a:ext>
            </a:extLst>
          </p:cNvPr>
          <p:cNvCxnSpPr>
            <a:cxnSpLocks/>
          </p:cNvCxnSpPr>
          <p:nvPr/>
        </p:nvCxnSpPr>
        <p:spPr>
          <a:xfrm>
            <a:off x="740112" y="1153857"/>
            <a:ext cx="0" cy="518293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ECE7FE8-9C9E-5DAE-B259-305D080CDF3F}"/>
              </a:ext>
            </a:extLst>
          </p:cNvPr>
          <p:cNvSpPr txBox="1"/>
          <p:nvPr/>
        </p:nvSpPr>
        <p:spPr>
          <a:xfrm>
            <a:off x="984758" y="1231256"/>
            <a:ext cx="6077014" cy="5816977"/>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t-EE" sz="1400" dirty="0"/>
              <a:t>Volikogu moodustab kindlate valdkondadega süvendatult tegelemiseks alatisi ja ajutisi komisjone</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err="1"/>
              <a:t>Ainus</a:t>
            </a:r>
            <a:r>
              <a:rPr lang="en-US" sz="1400" dirty="0"/>
              <a:t> </a:t>
            </a:r>
            <a:r>
              <a:rPr lang="en-US" sz="1400" dirty="0" err="1"/>
              <a:t>komisjon</a:t>
            </a:r>
            <a:r>
              <a:rPr lang="en-US" sz="1400" dirty="0"/>
              <a:t>, </a:t>
            </a:r>
            <a:r>
              <a:rPr lang="en-US" sz="1400" dirty="0" err="1"/>
              <a:t>mille</a:t>
            </a:r>
            <a:r>
              <a:rPr lang="en-US" sz="1400" dirty="0"/>
              <a:t> </a:t>
            </a:r>
            <a:r>
              <a:rPr lang="en-US" sz="1400" dirty="0" err="1"/>
              <a:t>moodustamine</a:t>
            </a:r>
            <a:r>
              <a:rPr lang="en-US" sz="1400" dirty="0"/>
              <a:t> on </a:t>
            </a:r>
            <a:r>
              <a:rPr lang="en-US" sz="1400" dirty="0" err="1"/>
              <a:t>kohustuslik</a:t>
            </a:r>
            <a:r>
              <a:rPr lang="en-US" sz="1400" dirty="0"/>
              <a:t>, on </a:t>
            </a:r>
            <a:r>
              <a:rPr lang="en-US" sz="1400" dirty="0" err="1"/>
              <a:t>revisjonikomisjon</a:t>
            </a:r>
            <a:r>
              <a:rPr lang="en-US" sz="1400" dirty="0"/>
              <a:t>. </a:t>
            </a:r>
            <a:r>
              <a:rPr lang="en-US" sz="1400" dirty="0" err="1"/>
              <a:t>Eestis</a:t>
            </a:r>
            <a:r>
              <a:rPr lang="en-US" sz="1400" dirty="0"/>
              <a:t> on </a:t>
            </a:r>
            <a:r>
              <a:rPr lang="en-US" sz="1400" dirty="0" err="1">
                <a:solidFill>
                  <a:srgbClr val="00B050"/>
                </a:solidFill>
              </a:rPr>
              <a:t>hea</a:t>
            </a:r>
            <a:r>
              <a:rPr lang="en-US" sz="1400" dirty="0">
                <a:solidFill>
                  <a:srgbClr val="00B050"/>
                </a:solidFill>
              </a:rPr>
              <a:t> </a:t>
            </a:r>
            <a:r>
              <a:rPr lang="en-US" sz="1400" dirty="0" err="1">
                <a:solidFill>
                  <a:srgbClr val="00B050"/>
                </a:solidFill>
              </a:rPr>
              <a:t>poliitiline</a:t>
            </a:r>
            <a:r>
              <a:rPr lang="en-US" sz="1400" dirty="0">
                <a:solidFill>
                  <a:srgbClr val="00B050"/>
                </a:solidFill>
              </a:rPr>
              <a:t> </a:t>
            </a:r>
            <a:r>
              <a:rPr lang="en-US" sz="1400" dirty="0" err="1">
                <a:solidFill>
                  <a:srgbClr val="00B050"/>
                </a:solidFill>
              </a:rPr>
              <a:t>tava</a:t>
            </a:r>
            <a:r>
              <a:rPr lang="en-US" sz="1400" dirty="0"/>
              <a:t>, </a:t>
            </a:r>
            <a:r>
              <a:rPr lang="et-EE" sz="1400" dirty="0"/>
              <a:t>revisjonikomisjoni esimees on opositsiooni esindaja ja komisjoni koosseis koosneks valdavalt opositsiooni kuuluvatest volikogu liikmetest.</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t-EE" sz="1400" dirty="0"/>
              <a:t>Igal volikogu liikmel on õigus kuuluda vähemalt ühte komisjoni.</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t-EE" sz="1400" dirty="0"/>
              <a:t>Volikogu komisjoni koosseisu kujundamisel arvestatakse erakondade ja valimisliitude esindajate osakaalu volikogus.</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t-EE" sz="1400" dirty="0"/>
              <a:t>Komisjoni koosseisu võivad kuuluda </a:t>
            </a:r>
            <a:r>
              <a:rPr lang="en-US" sz="1400" dirty="0"/>
              <a:t>ka </a:t>
            </a:r>
            <a:r>
              <a:rPr lang="et-EE" sz="1400" dirty="0"/>
              <a:t>volikogu</a:t>
            </a:r>
            <a:r>
              <a:rPr lang="en-US" sz="1400" dirty="0"/>
              <a:t> </a:t>
            </a:r>
            <a:r>
              <a:rPr lang="en-US" sz="1400" dirty="0" err="1"/>
              <a:t>välised</a:t>
            </a:r>
            <a:r>
              <a:rPr lang="en-US" sz="1400" dirty="0"/>
              <a:t> </a:t>
            </a:r>
            <a:r>
              <a:rPr lang="en-US" sz="1400" dirty="0" err="1"/>
              <a:t>liikmed</a:t>
            </a:r>
            <a:r>
              <a:rPr lang="et-EE" sz="1400" dirty="0"/>
              <a:t> (nt eksperdid, huvirühmad).</a:t>
            </a:r>
          </a:p>
          <a:p>
            <a:pPr marL="285750" indent="-285750">
              <a:buFont typeface="Wingdings" panose="05000000000000000000" pitchFamily="2" charset="2"/>
              <a:buChar char="Ø"/>
            </a:pPr>
            <a:endParaRPr lang="et-EE" sz="1400" dirty="0"/>
          </a:p>
          <a:p>
            <a:pPr marL="285750" indent="-285750">
              <a:buFont typeface="Wingdings" panose="05000000000000000000" pitchFamily="2" charset="2"/>
              <a:buChar char="Ø"/>
            </a:pPr>
            <a:r>
              <a:rPr lang="en-US" sz="1400" dirty="0" err="1"/>
              <a:t>Volikogu</a:t>
            </a:r>
            <a:r>
              <a:rPr lang="en-US" sz="1400" dirty="0"/>
              <a:t> </a:t>
            </a:r>
            <a:r>
              <a:rPr lang="en-US" sz="1400" dirty="0" err="1"/>
              <a:t>komisjoni</a:t>
            </a:r>
            <a:r>
              <a:rPr lang="en-US" sz="1400" dirty="0"/>
              <a:t> </a:t>
            </a:r>
            <a:r>
              <a:rPr lang="en-US" sz="1400" dirty="0" err="1"/>
              <a:t>moodustamise</a:t>
            </a:r>
            <a:r>
              <a:rPr lang="en-US" sz="1400" dirty="0"/>
              <a:t> </a:t>
            </a:r>
            <a:r>
              <a:rPr lang="en-US" sz="1400" dirty="0" err="1"/>
              <a:t>kord</a:t>
            </a:r>
            <a:r>
              <a:rPr lang="en-US" sz="1400" dirty="0"/>
              <a:t> </a:t>
            </a:r>
            <a:r>
              <a:rPr lang="en-US" sz="1400" dirty="0" err="1"/>
              <a:t>ning</a:t>
            </a:r>
            <a:r>
              <a:rPr lang="en-US" sz="1400" dirty="0"/>
              <a:t> </a:t>
            </a:r>
            <a:r>
              <a:rPr lang="en-US" sz="1400" dirty="0" err="1"/>
              <a:t>tegevuse</a:t>
            </a:r>
            <a:r>
              <a:rPr lang="en-US" sz="1400" dirty="0"/>
              <a:t> </a:t>
            </a:r>
            <a:r>
              <a:rPr lang="en-US" sz="1400" dirty="0" err="1"/>
              <a:t>alused</a:t>
            </a:r>
            <a:r>
              <a:rPr lang="en-US" sz="1400" dirty="0"/>
              <a:t> </a:t>
            </a:r>
            <a:r>
              <a:rPr lang="et-EE" sz="1400" dirty="0"/>
              <a:t>on </a:t>
            </a:r>
            <a:r>
              <a:rPr lang="en-US" sz="1400" dirty="0" err="1"/>
              <a:t>sätesta</a:t>
            </a:r>
            <a:r>
              <a:rPr lang="et-EE" sz="1400" dirty="0" err="1"/>
              <a:t>tud</a:t>
            </a:r>
            <a:r>
              <a:rPr lang="et-EE" sz="1400" dirty="0"/>
              <a:t> Põltsamaa </a:t>
            </a:r>
            <a:r>
              <a:rPr lang="en-US" sz="1400" dirty="0"/>
              <a:t>valla </a:t>
            </a:r>
            <a:r>
              <a:rPr lang="en-US" sz="1400" dirty="0" err="1"/>
              <a:t>põhimääruses</a:t>
            </a:r>
            <a:r>
              <a:rPr lang="et-EE" sz="1400" dirty="0"/>
              <a:t>.</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K</a:t>
            </a:r>
            <a:r>
              <a:rPr lang="et-EE" sz="1400" dirty="0" err="1"/>
              <a:t>omisjonid</a:t>
            </a:r>
            <a:r>
              <a:rPr lang="et-EE" sz="1400" dirty="0"/>
              <a:t> valmistavad ette volikogu otsuseid. Komisjonide otsustused on volikogule soovitusliku iseloomuga.</a:t>
            </a:r>
            <a:endParaRPr lang="en-US" sz="1400" dirty="0"/>
          </a:p>
          <a:p>
            <a:pPr marL="285750" indent="-285750">
              <a:buFont typeface="Wingdings" panose="05000000000000000000" pitchFamily="2" charset="2"/>
              <a:buChar char="Ø"/>
            </a:pPr>
            <a:endParaRPr lang="en-US" sz="1400" dirty="0"/>
          </a:p>
          <a:p>
            <a:endParaRPr lang="en-US" sz="1400" dirty="0"/>
          </a:p>
          <a:p>
            <a:endParaRPr lang="en-US" sz="1400" dirty="0"/>
          </a:p>
          <a:p>
            <a:endParaRPr lang="en-US" sz="1200" dirty="0"/>
          </a:p>
          <a:p>
            <a:endParaRPr lang="en-US" altLang="ko-KR" sz="1200" dirty="0">
              <a:solidFill>
                <a:schemeClr val="tx1">
                  <a:lumMod val="75000"/>
                  <a:lumOff val="25000"/>
                </a:schemeClr>
              </a:solidFill>
              <a:cs typeface="Arial" pitchFamily="34" charset="0"/>
            </a:endParaRPr>
          </a:p>
          <a:p>
            <a:endParaRPr lang="ko-KR" altLang="en-US" sz="1200" dirty="0">
              <a:solidFill>
                <a:schemeClr val="tx1">
                  <a:lumMod val="75000"/>
                  <a:lumOff val="25000"/>
                </a:schemeClr>
              </a:solidFill>
              <a:cs typeface="Arial" pitchFamily="34" charset="0"/>
            </a:endParaRPr>
          </a:p>
        </p:txBody>
      </p:sp>
      <p:sp>
        <p:nvSpPr>
          <p:cNvPr id="19" name="Rectangle 18">
            <a:extLst>
              <a:ext uri="{FF2B5EF4-FFF2-40B4-BE49-F238E27FC236}">
                <a16:creationId xmlns:a16="http://schemas.microsoft.com/office/drawing/2014/main" id="{77A9E941-51FA-5D46-5561-E81008ECC7E3}"/>
              </a:ext>
            </a:extLst>
          </p:cNvPr>
          <p:cNvSpPr/>
          <p:nvPr/>
        </p:nvSpPr>
        <p:spPr>
          <a:xfrm>
            <a:off x="7278986" y="1089498"/>
            <a:ext cx="4658940" cy="5155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TextBox 20">
            <a:extLst>
              <a:ext uri="{FF2B5EF4-FFF2-40B4-BE49-F238E27FC236}">
                <a16:creationId xmlns:a16="http://schemas.microsoft.com/office/drawing/2014/main" id="{6184AAD7-785A-D7A0-8EED-CA4268C858C7}"/>
              </a:ext>
            </a:extLst>
          </p:cNvPr>
          <p:cNvSpPr txBox="1"/>
          <p:nvPr/>
        </p:nvSpPr>
        <p:spPr>
          <a:xfrm>
            <a:off x="7575359" y="1383282"/>
            <a:ext cx="4320268" cy="4601260"/>
          </a:xfrm>
          <a:prstGeom prst="rect">
            <a:avLst/>
          </a:prstGeom>
          <a:noFill/>
        </p:spPr>
        <p:txBody>
          <a:bodyPr wrap="square" rtlCol="0">
            <a:spAutoFit/>
          </a:bodyPr>
          <a:lstStyle/>
          <a:p>
            <a:r>
              <a:rPr lang="et-EE" sz="1400" b="1" dirty="0">
                <a:solidFill>
                  <a:schemeClr val="bg1"/>
                </a:solidFill>
              </a:rPr>
              <a:t>LEVINUD KOMISJONIDE TÜÜBID EESTI VOLIKOGUDES</a:t>
            </a:r>
            <a:endParaRPr lang="en-US" sz="1400" b="1" dirty="0">
              <a:solidFill>
                <a:schemeClr val="bg1"/>
              </a:solidFill>
            </a:endParaRPr>
          </a:p>
          <a:p>
            <a:endParaRPr lang="en-US" sz="1400" b="1" dirty="0">
              <a:solidFill>
                <a:schemeClr val="bg1"/>
              </a:solidFill>
            </a:endParaRPr>
          </a:p>
          <a:p>
            <a:pPr marL="285750" indent="-285750">
              <a:buFont typeface="Wingdings" panose="05000000000000000000" pitchFamily="2" charset="2"/>
              <a:buChar char="v"/>
            </a:pPr>
            <a:r>
              <a:rPr lang="et-EE" altLang="et-EE" sz="1400" dirty="0"/>
              <a:t>Eelarve- ja majanduskomisjon</a:t>
            </a:r>
            <a:br>
              <a:rPr lang="en-US" altLang="et-EE" sz="1400" dirty="0"/>
            </a:br>
            <a:endParaRPr lang="en-US" sz="1400" dirty="0"/>
          </a:p>
          <a:p>
            <a:pPr marL="285750" indent="-285750">
              <a:buFont typeface="Wingdings" panose="05000000000000000000" pitchFamily="2" charset="2"/>
              <a:buChar char="v"/>
            </a:pPr>
            <a:r>
              <a:rPr lang="et-EE" sz="1400" dirty="0"/>
              <a:t>Haridus- ja kultuurikomisjon</a:t>
            </a:r>
            <a:br>
              <a:rPr lang="en-US" sz="1400" dirty="0"/>
            </a:br>
            <a:endParaRPr lang="en-US" sz="1400" dirty="0"/>
          </a:p>
          <a:p>
            <a:pPr marL="285750" indent="-285750">
              <a:buFont typeface="Wingdings" panose="05000000000000000000" pitchFamily="2" charset="2"/>
              <a:buChar char="v"/>
            </a:pPr>
            <a:r>
              <a:rPr lang="et-EE" sz="1400" dirty="0"/>
              <a:t>Sotsiaal- ja tervishoiukomisjon</a:t>
            </a:r>
            <a:br>
              <a:rPr lang="en-US" sz="1400" dirty="0"/>
            </a:br>
            <a:endParaRPr lang="fi-FI" sz="1400" dirty="0"/>
          </a:p>
          <a:p>
            <a:pPr marL="285750" indent="-285750">
              <a:buFont typeface="Wingdings" panose="05000000000000000000" pitchFamily="2" charset="2"/>
              <a:buChar char="v"/>
            </a:pPr>
            <a:r>
              <a:rPr lang="fi-FI" sz="1400" dirty="0" err="1"/>
              <a:t>Keskkonna</a:t>
            </a:r>
            <a:r>
              <a:rPr lang="fi-FI" sz="1400" dirty="0"/>
              <a:t>- ja </a:t>
            </a:r>
            <a:r>
              <a:rPr lang="fi-FI" sz="1400" dirty="0" err="1"/>
              <a:t>kommunaalkomisjon</a:t>
            </a:r>
            <a:br>
              <a:rPr lang="fi-FI" sz="1400" dirty="0"/>
            </a:br>
            <a:endParaRPr lang="fi-FI" sz="1400" dirty="0"/>
          </a:p>
          <a:p>
            <a:pPr marL="285750" indent="-285750">
              <a:buFont typeface="Wingdings" panose="05000000000000000000" pitchFamily="2" charset="2"/>
              <a:buChar char="v"/>
            </a:pPr>
            <a:r>
              <a:rPr lang="et-EE" sz="1400" dirty="0"/>
              <a:t>Noorsootöö- ja spordikomisjon</a:t>
            </a:r>
            <a:br>
              <a:rPr lang="en-US" sz="1400" dirty="0"/>
            </a:br>
            <a:endParaRPr lang="en-US" sz="1400" dirty="0"/>
          </a:p>
          <a:p>
            <a:pPr marL="285750" indent="-285750">
              <a:buFont typeface="Wingdings" panose="05000000000000000000" pitchFamily="2" charset="2"/>
              <a:buChar char="v"/>
            </a:pPr>
            <a:r>
              <a:rPr lang="et-EE" sz="1400" dirty="0"/>
              <a:t>Õigus- ja korrakaitsekomisjon </a:t>
            </a:r>
            <a:br>
              <a:rPr lang="en-US" sz="1400" dirty="0"/>
            </a:br>
            <a:endParaRPr lang="en-US" sz="1400" dirty="0"/>
          </a:p>
          <a:p>
            <a:pPr marL="285750" indent="-285750">
              <a:buFont typeface="Wingdings" panose="05000000000000000000" pitchFamily="2" charset="2"/>
              <a:buChar char="v"/>
            </a:pPr>
            <a:r>
              <a:rPr lang="et-EE" sz="1400" dirty="0"/>
              <a:t>Arengu- ja planeerimiskomisjon</a:t>
            </a:r>
            <a:br>
              <a:rPr lang="en-US" sz="1400" dirty="0"/>
            </a:br>
            <a:r>
              <a:rPr lang="et-EE" sz="1400" dirty="0"/>
              <a:t> </a:t>
            </a:r>
            <a:endParaRPr lang="en-US" sz="1400" dirty="0"/>
          </a:p>
          <a:p>
            <a:pPr marL="285750" indent="-285750">
              <a:buFont typeface="Wingdings" panose="05000000000000000000" pitchFamily="2" charset="2"/>
              <a:buChar char="v"/>
            </a:pPr>
            <a:r>
              <a:rPr lang="et-EE" sz="1400" dirty="0"/>
              <a:t>Revisjonikomisjon </a:t>
            </a:r>
            <a:endParaRPr lang="et-EE" altLang="et-EE" sz="1400" dirty="0"/>
          </a:p>
          <a:p>
            <a:endParaRPr lang="en-US" sz="1400" b="1" dirty="0">
              <a:solidFill>
                <a:schemeClr val="bg1"/>
              </a:solidFill>
            </a:endParaRPr>
          </a:p>
          <a:p>
            <a:endParaRPr lang="en-US" sz="1100" b="1" dirty="0">
              <a:solidFill>
                <a:schemeClr val="bg1"/>
              </a:solidFill>
            </a:endParaRPr>
          </a:p>
          <a:p>
            <a:endParaRPr lang="en-US" sz="1600" b="1" dirty="0">
              <a:solidFill>
                <a:schemeClr val="bg1"/>
              </a:solidFill>
            </a:endParaRPr>
          </a:p>
        </p:txBody>
      </p:sp>
      <p:sp>
        <p:nvSpPr>
          <p:cNvPr id="30" name="L-Shape 29">
            <a:extLst>
              <a:ext uri="{FF2B5EF4-FFF2-40B4-BE49-F238E27FC236}">
                <a16:creationId xmlns:a16="http://schemas.microsoft.com/office/drawing/2014/main" id="{869DA979-6788-356C-B8AC-EAAAAA704E88}"/>
              </a:ext>
            </a:extLst>
          </p:cNvPr>
          <p:cNvSpPr/>
          <p:nvPr/>
        </p:nvSpPr>
        <p:spPr>
          <a:xfrm rot="16200000">
            <a:off x="10526915" y="4960603"/>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969384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802958-A302-2C29-243C-5488563D9516}"/>
              </a:ext>
            </a:extLst>
          </p:cNvPr>
          <p:cNvSpPr>
            <a:spLocks noGrp="1"/>
          </p:cNvSpPr>
          <p:nvPr>
            <p:ph type="body" sz="quarter" idx="10"/>
          </p:nvPr>
        </p:nvSpPr>
        <p:spPr/>
        <p:txBody>
          <a:bodyPr>
            <a:normAutofit/>
          </a:bodyPr>
          <a:lstStyle/>
          <a:p>
            <a:r>
              <a:rPr lang="et-EE" sz="3200" b="1" dirty="0"/>
              <a:t>REVISJONIKOMISJON</a:t>
            </a:r>
          </a:p>
        </p:txBody>
      </p:sp>
      <p:sp>
        <p:nvSpPr>
          <p:cNvPr id="4" name="TextBox 3">
            <a:extLst>
              <a:ext uri="{FF2B5EF4-FFF2-40B4-BE49-F238E27FC236}">
                <a16:creationId xmlns:a16="http://schemas.microsoft.com/office/drawing/2014/main" id="{6AF4F694-5680-8762-B83B-F6124D952919}"/>
              </a:ext>
            </a:extLst>
          </p:cNvPr>
          <p:cNvSpPr txBox="1"/>
          <p:nvPr/>
        </p:nvSpPr>
        <p:spPr>
          <a:xfrm>
            <a:off x="882031" y="1153857"/>
            <a:ext cx="10643213" cy="5355312"/>
          </a:xfrm>
          <a:prstGeom prst="rect">
            <a:avLst/>
          </a:prstGeom>
          <a:noFill/>
        </p:spPr>
        <p:txBody>
          <a:bodyPr wrap="square">
            <a:spAutoFit/>
          </a:bodyPr>
          <a:lstStyle/>
          <a:p>
            <a:pPr marL="285750" indent="-285750">
              <a:buFont typeface="Wingdings" panose="05000000000000000000" pitchFamily="2" charset="2"/>
              <a:buChar char="Ø"/>
            </a:pPr>
            <a:r>
              <a:rPr lang="en-US" dirty="0" err="1"/>
              <a:t>Ainus</a:t>
            </a:r>
            <a:r>
              <a:rPr lang="en-US" dirty="0"/>
              <a:t> </a:t>
            </a:r>
            <a:r>
              <a:rPr lang="en-US" dirty="0" err="1"/>
              <a:t>komisjon</a:t>
            </a:r>
            <a:r>
              <a:rPr lang="en-US" dirty="0"/>
              <a:t>, </a:t>
            </a:r>
            <a:r>
              <a:rPr lang="en-US" dirty="0" err="1"/>
              <a:t>mille</a:t>
            </a:r>
            <a:r>
              <a:rPr lang="en-US" dirty="0"/>
              <a:t> </a:t>
            </a:r>
            <a:r>
              <a:rPr lang="en-US" dirty="0" err="1"/>
              <a:t>moodustamine</a:t>
            </a:r>
            <a:r>
              <a:rPr lang="en-US" dirty="0"/>
              <a:t> on </a:t>
            </a:r>
            <a:r>
              <a:rPr lang="en-US" dirty="0" err="1"/>
              <a:t>kohustuslik</a:t>
            </a:r>
            <a:r>
              <a:rPr lang="en-US" dirty="0"/>
              <a:t>, on </a:t>
            </a:r>
            <a:r>
              <a:rPr lang="en-US" dirty="0" err="1"/>
              <a:t>revisjonikomisjon</a:t>
            </a:r>
            <a:r>
              <a:rPr lang="en-US" dirty="0"/>
              <a:t>. </a:t>
            </a:r>
            <a:r>
              <a:rPr lang="en-US" dirty="0" err="1"/>
              <a:t>Eestis</a:t>
            </a:r>
            <a:r>
              <a:rPr lang="en-US" dirty="0"/>
              <a:t> on </a:t>
            </a:r>
            <a:r>
              <a:rPr lang="en-US" dirty="0" err="1"/>
              <a:t>hea</a:t>
            </a:r>
            <a:r>
              <a:rPr lang="en-US" dirty="0"/>
              <a:t> </a:t>
            </a:r>
            <a:r>
              <a:rPr lang="en-US" dirty="0" err="1"/>
              <a:t>poliitiline</a:t>
            </a:r>
            <a:r>
              <a:rPr lang="en-US" dirty="0"/>
              <a:t> </a:t>
            </a:r>
            <a:r>
              <a:rPr lang="en-US" dirty="0" err="1"/>
              <a:t>tava</a:t>
            </a:r>
            <a:r>
              <a:rPr lang="en-US" dirty="0"/>
              <a:t>, </a:t>
            </a:r>
            <a:r>
              <a:rPr lang="et-EE" dirty="0"/>
              <a:t>et revisjonikomisjoni esimees on opositsiooni esindaja ja komisjoni koosseis koosneks valdavalt opositsiooni kuuluvatest volikogu liikmetest.</a:t>
            </a:r>
          </a:p>
          <a:p>
            <a:pPr marL="285750" indent="-285750">
              <a:buFont typeface="Wingdings" panose="05000000000000000000" pitchFamily="2" charset="2"/>
              <a:buChar char="Ø"/>
            </a:pPr>
            <a:r>
              <a:rPr lang="et-EE" dirty="0"/>
              <a:t>Revisjonikomisjon on vähemalt kolme liikmeline.</a:t>
            </a:r>
          </a:p>
          <a:p>
            <a:pPr marL="285750" indent="-285750">
              <a:buFont typeface="Wingdings" panose="05000000000000000000" pitchFamily="2" charset="2"/>
              <a:buChar char="Ø"/>
            </a:pPr>
            <a:r>
              <a:rPr lang="et-EE" dirty="0"/>
              <a:t>Revisjonikomisjoni liige ei või täita sama valla või linna valitseva mõju all oleva äriühingu, sihtasutuse ega mittetulundusühingu tegevjuhi, juhataja, juhatuse liikme ega sama valla või linna ametiasutuse hallatava asutuse juhi või tema asetäitja ülesandeid.</a:t>
            </a:r>
          </a:p>
          <a:p>
            <a:pPr marL="285750" indent="-285750">
              <a:buFont typeface="Wingdings" panose="05000000000000000000" pitchFamily="2" charset="2"/>
              <a:buChar char="Ø"/>
            </a:pPr>
            <a:r>
              <a:rPr lang="et-EE" dirty="0"/>
              <a:t>Revisjonikomisjonil on õigus kontrollida ja hinnata valla- või linnavalitsuse, valla- või linnavalitsuse ametiasutuste ja nende ametiasutuste hallatavate asutuste või kohaliku omavalitsuse üksuse valitseva mõju all oleva äriühingu, sihtasutuse ja mittetulundusühingu tegevuse seaduslikkust, otstarbekust ja tulemuslikkust ning valla või linna vara kasutamise sihipärasust. Samuti kontrollida ja hinnata valla- või linnaeelarve täitmist.</a:t>
            </a:r>
          </a:p>
          <a:p>
            <a:pPr marL="285750" indent="-285750">
              <a:buFont typeface="Wingdings" panose="05000000000000000000" pitchFamily="2" charset="2"/>
              <a:buChar char="Ø"/>
            </a:pPr>
            <a:r>
              <a:rPr lang="et-EE" dirty="0"/>
              <a:t>Revisjonikomisjon täidab oma pädevuses olevaid ülesandeid valla või linna põhimääruses sätestatud korras tööplaani alusel või volikogu ülesandel. </a:t>
            </a:r>
          </a:p>
          <a:p>
            <a:pPr marL="285750" indent="-285750">
              <a:buFont typeface="Wingdings" panose="05000000000000000000" pitchFamily="2" charset="2"/>
              <a:buChar char="Ø"/>
            </a:pPr>
            <a:r>
              <a:rPr lang="et-EE" dirty="0"/>
              <a:t>Revisjonikomisjon koostab endale tööplaani.</a:t>
            </a:r>
          </a:p>
          <a:p>
            <a:pPr marL="285750" indent="-285750">
              <a:buFont typeface="Wingdings" panose="05000000000000000000" pitchFamily="2" charset="2"/>
              <a:buChar char="Ø"/>
            </a:pPr>
            <a:r>
              <a:rPr lang="et-EE" dirty="0"/>
              <a:t>On õigus oma tööks saada teavet kontrollülesande täitmisel (dokumendid, vestlused jne). </a:t>
            </a:r>
          </a:p>
          <a:p>
            <a:pPr marL="285750" indent="-285750">
              <a:buFont typeface="Wingdings" panose="05000000000000000000" pitchFamily="2" charset="2"/>
              <a:buChar char="Ø"/>
            </a:pPr>
            <a:r>
              <a:rPr lang="en-US" dirty="0" err="1"/>
              <a:t>Esitab</a:t>
            </a:r>
            <a:r>
              <a:rPr lang="en-US" dirty="0"/>
              <a:t> </a:t>
            </a:r>
            <a:r>
              <a:rPr lang="en-US" dirty="0" err="1"/>
              <a:t>revisjoniaktid</a:t>
            </a:r>
            <a:r>
              <a:rPr lang="en-US" dirty="0"/>
              <a:t> </a:t>
            </a:r>
            <a:r>
              <a:rPr lang="en-US" dirty="0" err="1"/>
              <a:t>valitsusele</a:t>
            </a:r>
            <a:r>
              <a:rPr lang="en-US" dirty="0"/>
              <a:t> </a:t>
            </a:r>
            <a:r>
              <a:rPr lang="en-US" dirty="0" err="1"/>
              <a:t>seisukoha</a:t>
            </a:r>
            <a:r>
              <a:rPr lang="en-US" dirty="0"/>
              <a:t> </a:t>
            </a:r>
            <a:r>
              <a:rPr lang="en-US" dirty="0" err="1"/>
              <a:t>andmiseks</a:t>
            </a:r>
            <a:r>
              <a:rPr lang="en-US" dirty="0"/>
              <a:t> ja </a:t>
            </a:r>
            <a:r>
              <a:rPr lang="en-US" dirty="0" err="1"/>
              <a:t>seejärel</a:t>
            </a:r>
            <a:r>
              <a:rPr lang="en-US" dirty="0"/>
              <a:t> </a:t>
            </a:r>
            <a:r>
              <a:rPr lang="en-US" dirty="0" err="1"/>
              <a:t>koos</a:t>
            </a:r>
            <a:r>
              <a:rPr lang="en-US" dirty="0"/>
              <a:t> </a:t>
            </a:r>
            <a:r>
              <a:rPr lang="en-US" dirty="0" err="1"/>
              <a:t>valitsuse</a:t>
            </a:r>
            <a:r>
              <a:rPr lang="en-US" dirty="0"/>
              <a:t> </a:t>
            </a:r>
            <a:r>
              <a:rPr lang="en-US" dirty="0" err="1"/>
              <a:t>seisukohaga</a:t>
            </a:r>
            <a:r>
              <a:rPr lang="en-US" dirty="0"/>
              <a:t> </a:t>
            </a:r>
            <a:r>
              <a:rPr lang="en-US" dirty="0" err="1"/>
              <a:t>volikogule</a:t>
            </a:r>
            <a:r>
              <a:rPr lang="en-US" dirty="0"/>
              <a:t> </a:t>
            </a:r>
            <a:r>
              <a:rPr lang="en-US" dirty="0" err="1"/>
              <a:t>otsuse</a:t>
            </a:r>
            <a:r>
              <a:rPr lang="en-US" dirty="0"/>
              <a:t> </a:t>
            </a:r>
            <a:r>
              <a:rPr lang="en-US" dirty="0" err="1"/>
              <a:t>tegemiseks</a:t>
            </a:r>
            <a:r>
              <a:rPr lang="en-US" dirty="0"/>
              <a:t>. </a:t>
            </a:r>
            <a:endParaRPr lang="et-EE" dirty="0"/>
          </a:p>
          <a:p>
            <a:pPr marL="285750" indent="-285750">
              <a:buFont typeface="Wingdings" panose="05000000000000000000" pitchFamily="2" charset="2"/>
              <a:buChar char="Ø"/>
            </a:pPr>
            <a:r>
              <a:rPr lang="et-EE" dirty="0"/>
              <a:t>Annab vähemalt kord aastas volikogule ülevaate oma tegevusest</a:t>
            </a:r>
            <a:r>
              <a:rPr lang="en-US" dirty="0"/>
              <a:t>.</a:t>
            </a:r>
            <a:endParaRPr lang="et-EE" dirty="0"/>
          </a:p>
          <a:p>
            <a:pPr marL="285750" indent="-285750">
              <a:buFont typeface="Wingdings" panose="05000000000000000000" pitchFamily="2" charset="2"/>
              <a:buChar char="Ø"/>
            </a:pPr>
            <a:r>
              <a:rPr lang="et-EE" dirty="0"/>
              <a:t>Annab arvamuse majandusaasta aruandele</a:t>
            </a:r>
            <a:r>
              <a:rPr lang="en-US" dirty="0"/>
              <a:t>.</a:t>
            </a:r>
            <a:endParaRPr lang="et-EE" dirty="0"/>
          </a:p>
        </p:txBody>
      </p:sp>
      <p:cxnSp>
        <p:nvCxnSpPr>
          <p:cNvPr id="3" name="Straight Connector 2">
            <a:extLst>
              <a:ext uri="{FF2B5EF4-FFF2-40B4-BE49-F238E27FC236}">
                <a16:creationId xmlns:a16="http://schemas.microsoft.com/office/drawing/2014/main" id="{1BA55A71-9B8A-9A81-834C-6D117D7124E8}"/>
              </a:ext>
            </a:extLst>
          </p:cNvPr>
          <p:cNvCxnSpPr>
            <a:cxnSpLocks/>
          </p:cNvCxnSpPr>
          <p:nvPr/>
        </p:nvCxnSpPr>
        <p:spPr>
          <a:xfrm>
            <a:off x="740112" y="1153857"/>
            <a:ext cx="0" cy="518293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819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D0E34-142B-F21A-5A23-1A4BC504692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5A59B8B-B000-89E8-C537-9D9FB6633BF8}"/>
              </a:ext>
            </a:extLst>
          </p:cNvPr>
          <p:cNvSpPr>
            <a:spLocks noGrp="1"/>
          </p:cNvSpPr>
          <p:nvPr>
            <p:ph type="body" sz="quarter" idx="10"/>
          </p:nvPr>
        </p:nvSpPr>
        <p:spPr>
          <a:xfrm>
            <a:off x="323529" y="287255"/>
            <a:ext cx="9170667" cy="724247"/>
          </a:xfrm>
        </p:spPr>
        <p:txBody>
          <a:bodyPr>
            <a:normAutofit/>
          </a:bodyPr>
          <a:lstStyle/>
          <a:p>
            <a:r>
              <a:rPr lang="en-US" sz="3200" b="1" err="1">
                <a:cs typeface="Arial"/>
              </a:rPr>
              <a:t>Revisjonikomisjon</a:t>
            </a:r>
            <a:endParaRPr lang="en-US" sz="3200" b="1">
              <a:cs typeface="Arial"/>
            </a:endParaRPr>
          </a:p>
        </p:txBody>
      </p:sp>
      <p:graphicFrame>
        <p:nvGraphicFramePr>
          <p:cNvPr id="5" name="Table 4">
            <a:extLst>
              <a:ext uri="{FF2B5EF4-FFF2-40B4-BE49-F238E27FC236}">
                <a16:creationId xmlns:a16="http://schemas.microsoft.com/office/drawing/2014/main" id="{D94C01D3-4B09-AC31-DE8E-15F0E1E1444B}"/>
              </a:ext>
            </a:extLst>
          </p:cNvPr>
          <p:cNvGraphicFramePr>
            <a:graphicFrameLocks noGrp="1"/>
          </p:cNvGraphicFramePr>
          <p:nvPr>
            <p:extLst>
              <p:ext uri="{D42A27DB-BD31-4B8C-83A1-F6EECF244321}">
                <p14:modId xmlns:p14="http://schemas.microsoft.com/office/powerpoint/2010/main" val="492977610"/>
              </p:ext>
            </p:extLst>
          </p:nvPr>
        </p:nvGraphicFramePr>
        <p:xfrm>
          <a:off x="550460" y="1225083"/>
          <a:ext cx="10889065" cy="5057534"/>
        </p:xfrm>
        <a:graphic>
          <a:graphicData uri="http://schemas.openxmlformats.org/drawingml/2006/table">
            <a:tbl>
              <a:tblPr>
                <a:tableStyleId>{5C22544A-7EE6-4342-B048-85BDC9FD1C3A}</a:tableStyleId>
              </a:tblPr>
              <a:tblGrid>
                <a:gridCol w="4235004">
                  <a:extLst>
                    <a:ext uri="{9D8B030D-6E8A-4147-A177-3AD203B41FA5}">
                      <a16:colId xmlns:a16="http://schemas.microsoft.com/office/drawing/2014/main" val="3634746084"/>
                    </a:ext>
                  </a:extLst>
                </a:gridCol>
                <a:gridCol w="6654061">
                  <a:extLst>
                    <a:ext uri="{9D8B030D-6E8A-4147-A177-3AD203B41FA5}">
                      <a16:colId xmlns:a16="http://schemas.microsoft.com/office/drawing/2014/main" val="22186508"/>
                    </a:ext>
                  </a:extLst>
                </a:gridCol>
              </a:tblGrid>
              <a:tr h="742021">
                <a:tc>
                  <a:txBody>
                    <a:bodyPr/>
                    <a:lstStyle/>
                    <a:p>
                      <a:pPr algn="ctr" fontAlgn="ctr">
                        <a:buNone/>
                      </a:pPr>
                      <a:r>
                        <a:rPr lang="et-EE" sz="1400" b="1" u="none" strike="noStrike" dirty="0">
                          <a:solidFill>
                            <a:schemeClr val="bg1"/>
                          </a:solidFill>
                          <a:effectLst/>
                        </a:rPr>
                        <a:t>TEGEVUSVALDKOND</a:t>
                      </a:r>
                      <a:endParaRPr lang="et-EE" sz="1400" b="1" i="0" u="none" strike="noStrike" dirty="0">
                        <a:solidFill>
                          <a:schemeClr val="bg1"/>
                        </a:solidFill>
                        <a:effectLst/>
                        <a:latin typeface="Aptos Narrow" panose="020B0004020202020204" pitchFamily="34" charset="0"/>
                      </a:endParaRPr>
                    </a:p>
                  </a:txBody>
                  <a:tcPr marL="6350" marR="6350" marT="6350" marB="0" anchor="ctr">
                    <a:solidFill>
                      <a:schemeClr val="accent1"/>
                    </a:solidFill>
                  </a:tcPr>
                </a:tc>
                <a:tc>
                  <a:txBody>
                    <a:bodyPr/>
                    <a:lstStyle/>
                    <a:p>
                      <a:pPr algn="ctr" fontAlgn="ctr">
                        <a:buNone/>
                      </a:pPr>
                      <a:r>
                        <a:rPr lang="et-EE" sz="1400" b="1" u="none" strike="noStrike" dirty="0">
                          <a:solidFill>
                            <a:schemeClr val="bg1"/>
                          </a:solidFill>
                          <a:effectLst/>
                        </a:rPr>
                        <a:t>KIRJELDUS / NÄIDE TEGEVUSEST</a:t>
                      </a:r>
                      <a:endParaRPr lang="et-EE" sz="1400" b="1" i="0" u="none" strike="noStrike" dirty="0">
                        <a:solidFill>
                          <a:schemeClr val="bg1"/>
                        </a:solidFill>
                        <a:effectLst/>
                        <a:latin typeface="Aptos Narrow" panose="020B0004020202020204" pitchFamily="34" charset="0"/>
                      </a:endParaRPr>
                    </a:p>
                  </a:txBody>
                  <a:tcPr marL="6350" marR="6350" marT="6350" marB="0" anchor="ctr">
                    <a:solidFill>
                      <a:schemeClr val="accent1"/>
                    </a:solidFill>
                  </a:tcPr>
                </a:tc>
                <a:extLst>
                  <a:ext uri="{0D108BD9-81ED-4DB2-BD59-A6C34878D82A}">
                    <a16:rowId xmlns:a16="http://schemas.microsoft.com/office/drawing/2014/main" val="1040923183"/>
                  </a:ext>
                </a:extLst>
              </a:tr>
              <a:tr h="509091">
                <a:tc>
                  <a:txBody>
                    <a:bodyPr/>
                    <a:lstStyle/>
                    <a:p>
                      <a:pPr algn="ctr" fontAlgn="ctr">
                        <a:buNone/>
                      </a:pPr>
                      <a:r>
                        <a:rPr lang="et-EE" sz="1400" b="1" u="none" strike="noStrike">
                          <a:effectLst/>
                        </a:rPr>
                        <a:t>Eelarve ja finantskontroll</a:t>
                      </a:r>
                      <a:endParaRPr lang="et-EE" sz="14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a:effectLst/>
                        </a:rPr>
                        <a:t>Kontrollib eelarve täitmist, kulutuste seaduslikkust ja tulude-kulude aruandeid.</a:t>
                      </a:r>
                      <a:endParaRPr lang="et-EE" sz="14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4045504131"/>
                  </a:ext>
                </a:extLst>
              </a:tr>
              <a:tr h="509091">
                <a:tc>
                  <a:txBody>
                    <a:bodyPr/>
                    <a:lstStyle/>
                    <a:p>
                      <a:pPr algn="ctr" fontAlgn="ctr">
                        <a:buNone/>
                      </a:pPr>
                      <a:r>
                        <a:rPr lang="et-EE" sz="1400" b="1" u="none" strike="noStrike" dirty="0">
                          <a:effectLst/>
                        </a:rPr>
                        <a:t>Varade ja inventari kontroll</a:t>
                      </a:r>
                      <a:endParaRPr lang="et-EE" sz="14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fi-FI" sz="1400" u="none" strike="noStrike" err="1">
                          <a:effectLst/>
                        </a:rPr>
                        <a:t>Haldusvara</a:t>
                      </a:r>
                      <a:r>
                        <a:rPr lang="fi-FI" sz="1400" u="none" strike="noStrike">
                          <a:effectLst/>
                        </a:rPr>
                        <a:t> ja </a:t>
                      </a:r>
                      <a:r>
                        <a:rPr lang="fi-FI" sz="1400" u="none" strike="noStrike" err="1">
                          <a:effectLst/>
                        </a:rPr>
                        <a:t>kinnisvara</a:t>
                      </a:r>
                      <a:r>
                        <a:rPr lang="fi-FI" sz="1400" u="none" strike="noStrike">
                          <a:effectLst/>
                        </a:rPr>
                        <a:t> </a:t>
                      </a:r>
                      <a:r>
                        <a:rPr lang="fi-FI" sz="1400" u="none" strike="noStrike" err="1">
                          <a:effectLst/>
                        </a:rPr>
                        <a:t>ülevaatus</a:t>
                      </a:r>
                      <a:r>
                        <a:rPr lang="fi-FI" sz="1400" u="none" strike="noStrike">
                          <a:effectLst/>
                        </a:rPr>
                        <a:t>, </a:t>
                      </a:r>
                      <a:r>
                        <a:rPr lang="fi-FI" sz="1400" u="none" strike="noStrike" err="1">
                          <a:effectLst/>
                        </a:rPr>
                        <a:t>inventuuri</a:t>
                      </a:r>
                      <a:r>
                        <a:rPr lang="fi-FI" sz="1400" u="none" strike="noStrike">
                          <a:effectLst/>
                        </a:rPr>
                        <a:t> </a:t>
                      </a:r>
                      <a:r>
                        <a:rPr lang="fi-FI" sz="1400" u="none" strike="noStrike" err="1">
                          <a:effectLst/>
                        </a:rPr>
                        <a:t>tulemuste</a:t>
                      </a:r>
                      <a:r>
                        <a:rPr lang="fi-FI" sz="1400" u="none" strike="noStrike">
                          <a:effectLst/>
                        </a:rPr>
                        <a:t> </a:t>
                      </a:r>
                      <a:r>
                        <a:rPr lang="fi-FI" sz="1400" u="none" strike="noStrike" err="1">
                          <a:effectLst/>
                        </a:rPr>
                        <a:t>kontroll</a:t>
                      </a:r>
                      <a:r>
                        <a:rPr lang="fi-FI" sz="1400" u="none" strike="noStrike">
                          <a:effectLst/>
                        </a:rPr>
                        <a:t>, vara </a:t>
                      </a:r>
                      <a:r>
                        <a:rPr lang="fi-FI" sz="1400" u="none" strike="noStrike" err="1">
                          <a:effectLst/>
                        </a:rPr>
                        <a:t>otstarbekas</a:t>
                      </a:r>
                      <a:r>
                        <a:rPr lang="fi-FI" sz="1400" u="none" strike="noStrike">
                          <a:effectLst/>
                        </a:rPr>
                        <a:t> </a:t>
                      </a:r>
                      <a:r>
                        <a:rPr lang="fi-FI" sz="1400" u="none" strike="noStrike" err="1">
                          <a:effectLst/>
                        </a:rPr>
                        <a:t>kasutamine</a:t>
                      </a:r>
                      <a:r>
                        <a:rPr lang="fi-FI" sz="1400" u="none" strike="noStrike">
                          <a:effectLst/>
                        </a:rPr>
                        <a:t>.</a:t>
                      </a:r>
                      <a:endParaRPr lang="fi-FI" sz="14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798669200"/>
                  </a:ext>
                </a:extLst>
              </a:tr>
              <a:tr h="509091">
                <a:tc>
                  <a:txBody>
                    <a:bodyPr/>
                    <a:lstStyle/>
                    <a:p>
                      <a:pPr algn="ctr" fontAlgn="ctr">
                        <a:buNone/>
                      </a:pPr>
                      <a:r>
                        <a:rPr lang="et-EE" sz="1400" b="1" u="none" strike="noStrike">
                          <a:effectLst/>
                        </a:rPr>
                        <a:t>Projektide ja toetuste järelevalve</a:t>
                      </a:r>
                      <a:endParaRPr lang="et-EE" sz="14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a:effectLst/>
                        </a:rPr>
                        <a:t>Jälgib </a:t>
                      </a:r>
                      <a:r>
                        <a:rPr lang="et-EE" sz="1400" u="none" strike="noStrike" err="1">
                          <a:effectLst/>
                        </a:rPr>
                        <a:t>KOVi</a:t>
                      </a:r>
                      <a:r>
                        <a:rPr lang="et-EE" sz="1400" u="none" strike="noStrike">
                          <a:effectLst/>
                        </a:rPr>
                        <a:t> projektide ja toetuste haldamist, </a:t>
                      </a:r>
                      <a:endParaRPr lang="en-US" sz="1400" u="none" strike="noStrike">
                        <a:effectLst/>
                      </a:endParaRPr>
                    </a:p>
                    <a:p>
                      <a:pPr algn="ctr" fontAlgn="ctr">
                        <a:buNone/>
                      </a:pPr>
                      <a:r>
                        <a:rPr lang="et-EE" sz="1400" u="none" strike="noStrike">
                          <a:effectLst/>
                        </a:rPr>
                        <a:t>tagab läbipaistvuse ja reeglite järgimise.</a:t>
                      </a:r>
                      <a:endParaRPr lang="et-EE" sz="14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459985684"/>
                  </a:ext>
                </a:extLst>
              </a:tr>
              <a:tr h="584557">
                <a:tc>
                  <a:txBody>
                    <a:bodyPr/>
                    <a:lstStyle/>
                    <a:p>
                      <a:pPr algn="ctr" fontAlgn="ctr">
                        <a:buNone/>
                      </a:pPr>
                      <a:r>
                        <a:rPr lang="et-EE" sz="1400" b="1" u="none" strike="noStrike">
                          <a:effectLst/>
                        </a:rPr>
                        <a:t>Dokumentide ja protokollide kontroll</a:t>
                      </a:r>
                      <a:endParaRPr lang="et-EE" sz="14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dirty="0">
                          <a:effectLst/>
                        </a:rPr>
                        <a:t>Kontrollib volikogu ja komisjonide otsuste dokumenteerimist.</a:t>
                      </a:r>
                      <a:endParaRPr lang="et-EE"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555874620"/>
                  </a:ext>
                </a:extLst>
              </a:tr>
              <a:tr h="759904">
                <a:tc>
                  <a:txBody>
                    <a:bodyPr/>
                    <a:lstStyle/>
                    <a:p>
                      <a:pPr algn="ctr" fontAlgn="ctr">
                        <a:buNone/>
                      </a:pPr>
                      <a:r>
                        <a:rPr lang="et-EE" sz="1400" b="1" u="none" strike="noStrike">
                          <a:effectLst/>
                        </a:rPr>
                        <a:t>Riskide ja nõuete analüüs</a:t>
                      </a:r>
                      <a:endParaRPr lang="et-EE" sz="14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dirty="0">
                          <a:effectLst/>
                        </a:rPr>
                        <a:t>Tuvastab seaduserikkumised või ebaefektiivsed tegevused, koostab aruandeid probleemide lahendamiseks.</a:t>
                      </a:r>
                      <a:endParaRPr lang="et-EE"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302059500"/>
                  </a:ext>
                </a:extLst>
              </a:tr>
              <a:tr h="509091">
                <a:tc>
                  <a:txBody>
                    <a:bodyPr/>
                    <a:lstStyle/>
                    <a:p>
                      <a:pPr algn="ctr" fontAlgn="ctr">
                        <a:buNone/>
                      </a:pPr>
                      <a:r>
                        <a:rPr lang="fi-FI" sz="1400" b="1" u="none" strike="noStrike" dirty="0" err="1">
                          <a:effectLst/>
                        </a:rPr>
                        <a:t>Auditi</a:t>
                      </a:r>
                      <a:r>
                        <a:rPr lang="fi-FI" sz="1400" b="1" u="none" strike="noStrike" dirty="0">
                          <a:effectLst/>
                        </a:rPr>
                        <a:t> </a:t>
                      </a:r>
                      <a:r>
                        <a:rPr lang="fi-FI" sz="1400" b="1" u="none" strike="noStrike" dirty="0" err="1">
                          <a:effectLst/>
                        </a:rPr>
                        <a:t>ettevalmistamine</a:t>
                      </a:r>
                      <a:r>
                        <a:rPr lang="fi-FI" sz="1400" b="1" u="none" strike="noStrike" dirty="0">
                          <a:effectLst/>
                        </a:rPr>
                        <a:t> ja </a:t>
                      </a:r>
                      <a:r>
                        <a:rPr lang="fi-FI" sz="1400" b="1" u="none" strike="noStrike" dirty="0" err="1">
                          <a:effectLst/>
                        </a:rPr>
                        <a:t>koostöö</a:t>
                      </a:r>
                      <a:r>
                        <a:rPr lang="fi-FI" sz="1400" b="1" u="none" strike="noStrike" dirty="0">
                          <a:effectLst/>
                        </a:rPr>
                        <a:t> </a:t>
                      </a:r>
                      <a:r>
                        <a:rPr lang="fi-FI" sz="1400" b="1" u="none" strike="noStrike" dirty="0" err="1">
                          <a:effectLst/>
                        </a:rPr>
                        <a:t>audiitoritega</a:t>
                      </a:r>
                      <a:endParaRPr lang="fi-FI" sz="14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dirty="0">
                          <a:effectLst/>
                        </a:rPr>
                        <a:t>Koordineerib </a:t>
                      </a:r>
                      <a:r>
                        <a:rPr lang="et-EE" sz="1400" u="none" strike="noStrike" dirty="0" err="1">
                          <a:effectLst/>
                        </a:rPr>
                        <a:t>sise</a:t>
                      </a:r>
                      <a:r>
                        <a:rPr lang="et-EE" sz="1400" u="none" strike="noStrike" dirty="0">
                          <a:effectLst/>
                        </a:rPr>
                        <a:t>- ja </a:t>
                      </a:r>
                      <a:r>
                        <a:rPr lang="et-EE" sz="1400" u="none" strike="noStrike" dirty="0" err="1">
                          <a:effectLst/>
                        </a:rPr>
                        <a:t>välisauditeid</a:t>
                      </a:r>
                      <a:r>
                        <a:rPr lang="et-EE" sz="1400" u="none" strike="noStrike" dirty="0">
                          <a:effectLst/>
                        </a:rPr>
                        <a:t> ning </a:t>
                      </a:r>
                      <a:endParaRPr lang="en-US" sz="1400" u="none" strike="noStrike" dirty="0">
                        <a:effectLst/>
                      </a:endParaRPr>
                    </a:p>
                    <a:p>
                      <a:pPr algn="ctr" fontAlgn="ctr">
                        <a:buNone/>
                      </a:pPr>
                      <a:r>
                        <a:rPr lang="et-EE" sz="1400" u="none" strike="noStrike" dirty="0">
                          <a:effectLst/>
                        </a:rPr>
                        <a:t>kontrollib soovituste rakendamist.</a:t>
                      </a:r>
                      <a:endParaRPr lang="et-EE"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380477283"/>
                  </a:ext>
                </a:extLst>
              </a:tr>
              <a:tr h="934688">
                <a:tc>
                  <a:txBody>
                    <a:bodyPr/>
                    <a:lstStyle/>
                    <a:p>
                      <a:pPr algn="ctr" fontAlgn="ctr">
                        <a:buNone/>
                      </a:pPr>
                      <a:r>
                        <a:rPr lang="et-EE" sz="1400" b="1" i="0" u="none" strike="noStrike" dirty="0">
                          <a:solidFill>
                            <a:srgbClr val="000000"/>
                          </a:solidFill>
                          <a:effectLst/>
                          <a:latin typeface="Aptos Narrow" panose="020B0004020202020204" pitchFamily="34" charset="0"/>
                        </a:rPr>
                        <a:t>Majandusaasta aruanne</a:t>
                      </a:r>
                      <a:endParaRPr lang="fi-FI" sz="14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dirty="0"/>
                        <a:t>R</a:t>
                      </a:r>
                      <a:r>
                        <a:rPr lang="et-EE" sz="1400" dirty="0" err="1"/>
                        <a:t>evisjonikomisjoni</a:t>
                      </a:r>
                      <a:r>
                        <a:rPr lang="et-EE" sz="1400" dirty="0"/>
                        <a:t> töö on kontrollida, et eelarve vahendid ja varad oleksid kasutatud seaduslikult ja mõistlikult, et volikogu saaks teha informeeritud otsuseid.</a:t>
                      </a:r>
                      <a:endParaRPr lang="en-US" sz="1400" dirty="0"/>
                    </a:p>
                    <a:p>
                      <a:pPr algn="ctr" fontAlgn="ctr">
                        <a:buNone/>
                      </a:pPr>
                      <a:endParaRPr lang="et-EE"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08342829"/>
                  </a:ext>
                </a:extLst>
              </a:tr>
            </a:tbl>
          </a:graphicData>
        </a:graphic>
      </p:graphicFrame>
      <p:sp>
        <p:nvSpPr>
          <p:cNvPr id="4" name="L-Shape 3">
            <a:extLst>
              <a:ext uri="{FF2B5EF4-FFF2-40B4-BE49-F238E27FC236}">
                <a16:creationId xmlns:a16="http://schemas.microsoft.com/office/drawing/2014/main" id="{943D6EC8-6B90-91F9-3CA1-8BF34A8789FC}"/>
              </a:ext>
            </a:extLst>
          </p:cNvPr>
          <p:cNvSpPr/>
          <p:nvPr/>
        </p:nvSpPr>
        <p:spPr>
          <a:xfrm rot="16200000">
            <a:off x="10935714" y="547471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979594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E4100-093C-3E7D-C803-223A5818CC99}"/>
            </a:ext>
          </a:extLst>
        </p:cNvPr>
        <p:cNvGrpSpPr/>
        <p:nvPr/>
      </p:nvGrpSpPr>
      <p:grpSpPr>
        <a:xfrm>
          <a:off x="0" y="0"/>
          <a:ext cx="0" cy="0"/>
          <a:chOff x="0" y="0"/>
          <a:chExt cx="0" cy="0"/>
        </a:xfrm>
      </p:grpSpPr>
      <p:sp>
        <p:nvSpPr>
          <p:cNvPr id="44" name="Ristkülik 43">
            <a:extLst>
              <a:ext uri="{FF2B5EF4-FFF2-40B4-BE49-F238E27FC236}">
                <a16:creationId xmlns:a16="http://schemas.microsoft.com/office/drawing/2014/main" id="{D7BA7AB3-45F0-9538-A883-314170E4F377}"/>
              </a:ext>
            </a:extLst>
          </p:cNvPr>
          <p:cNvSpPr/>
          <p:nvPr/>
        </p:nvSpPr>
        <p:spPr>
          <a:xfrm>
            <a:off x="1017528" y="694394"/>
            <a:ext cx="6084539" cy="806388"/>
          </a:xfrm>
          <a:prstGeom prst="rect">
            <a:avLst/>
          </a:prstGeom>
          <a:solidFill>
            <a:schemeClr val="bg2"/>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ext Placeholder 1">
            <a:extLst>
              <a:ext uri="{FF2B5EF4-FFF2-40B4-BE49-F238E27FC236}">
                <a16:creationId xmlns:a16="http://schemas.microsoft.com/office/drawing/2014/main" id="{B9F03694-56DA-DDF6-65DE-AFBBC0BA2504}"/>
              </a:ext>
            </a:extLst>
          </p:cNvPr>
          <p:cNvSpPr>
            <a:spLocks noGrp="1"/>
          </p:cNvSpPr>
          <p:nvPr>
            <p:ph type="body" sz="quarter" idx="10"/>
          </p:nvPr>
        </p:nvSpPr>
        <p:spPr>
          <a:xfrm>
            <a:off x="364733" y="43218"/>
            <a:ext cx="4969382" cy="724247"/>
          </a:xfrm>
        </p:spPr>
        <p:txBody>
          <a:bodyPr>
            <a:normAutofit/>
          </a:bodyPr>
          <a:lstStyle/>
          <a:p>
            <a:r>
              <a:rPr lang="en-US" sz="3200" b="1" dirty="0" err="1"/>
              <a:t>Strateegiadokumendid</a:t>
            </a:r>
            <a:endParaRPr lang="et-EE" sz="3200" dirty="0"/>
          </a:p>
        </p:txBody>
      </p:sp>
      <p:cxnSp>
        <p:nvCxnSpPr>
          <p:cNvPr id="5" name="Straight Connector 4">
            <a:extLst>
              <a:ext uri="{FF2B5EF4-FFF2-40B4-BE49-F238E27FC236}">
                <a16:creationId xmlns:a16="http://schemas.microsoft.com/office/drawing/2014/main" id="{20E177EF-1414-7110-CE17-34BF67A8D204}"/>
              </a:ext>
            </a:extLst>
          </p:cNvPr>
          <p:cNvCxnSpPr>
            <a:cxnSpLocks/>
          </p:cNvCxnSpPr>
          <p:nvPr/>
        </p:nvCxnSpPr>
        <p:spPr>
          <a:xfrm>
            <a:off x="640350" y="1376672"/>
            <a:ext cx="0" cy="527177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597C80B-960F-C530-BFBD-55C2B18974B5}"/>
              </a:ext>
            </a:extLst>
          </p:cNvPr>
          <p:cNvSpPr txBox="1"/>
          <p:nvPr/>
        </p:nvSpPr>
        <p:spPr>
          <a:xfrm>
            <a:off x="896662" y="1598217"/>
            <a:ext cx="4560169" cy="646331"/>
          </a:xfrm>
          <a:prstGeom prst="rect">
            <a:avLst/>
          </a:prstGeom>
          <a:noFill/>
        </p:spPr>
        <p:txBody>
          <a:bodyPr wrap="square" rtlCol="0">
            <a:spAutoFit/>
          </a:bodyPr>
          <a:lstStyle/>
          <a:p>
            <a:pPr marL="285750" marR="0" lvl="0" indent="-285750" algn="l" defTabSz="914286"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1" i="0" u="none" strike="noStrike" kern="1200" cap="none" spc="0" normalizeH="0" baseline="0" noProof="0">
              <a:ln>
                <a:noFill/>
              </a:ln>
              <a:solidFill>
                <a:prstClr val="black"/>
              </a:solidFill>
              <a:effectLst/>
              <a:uLnTx/>
              <a:uFillTx/>
              <a:latin typeface="Tw Cen MT" panose="020B0602020104020603"/>
              <a:ea typeface="+mn-ea"/>
              <a:cs typeface="+mn-cs"/>
            </a:endParaRPr>
          </a:p>
          <a:p>
            <a:pPr marL="285750" marR="0" lvl="0" indent="-285750" algn="l" defTabSz="914286"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t-EE"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nvGrpSpPr>
          <p:cNvPr id="8" name="Group 7">
            <a:extLst>
              <a:ext uri="{FF2B5EF4-FFF2-40B4-BE49-F238E27FC236}">
                <a16:creationId xmlns:a16="http://schemas.microsoft.com/office/drawing/2014/main" id="{88AAC038-7D65-42EC-4969-01FD3CF33E88}"/>
              </a:ext>
            </a:extLst>
          </p:cNvPr>
          <p:cNvGrpSpPr/>
          <p:nvPr/>
        </p:nvGrpSpPr>
        <p:grpSpPr>
          <a:xfrm>
            <a:off x="8935220" y="2007645"/>
            <a:ext cx="2678051" cy="951941"/>
            <a:chOff x="3059832" y="2116291"/>
            <a:chExt cx="2016224" cy="951941"/>
          </a:xfrm>
        </p:grpSpPr>
        <p:sp>
          <p:nvSpPr>
            <p:cNvPr id="9" name="TextBox 8">
              <a:extLst>
                <a:ext uri="{FF2B5EF4-FFF2-40B4-BE49-F238E27FC236}">
                  <a16:creationId xmlns:a16="http://schemas.microsoft.com/office/drawing/2014/main" id="{A1958823-41D0-1A82-237B-1A9EDEAEAC33}"/>
                </a:ext>
              </a:extLst>
            </p:cNvPr>
            <p:cNvSpPr txBox="1"/>
            <p:nvPr/>
          </p:nvSpPr>
          <p:spPr>
            <a:xfrm>
              <a:off x="3059832" y="2421901"/>
              <a:ext cx="2016224" cy="646331"/>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rPr>
                <a:t>You can simply impress your audience and add a unique zing and appeal to your Presentations.</a:t>
              </a:r>
              <a:endParaRPr kumimoji="0" lang="ko-KR" altLang="en-US" sz="12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endParaRPr>
            </a:p>
          </p:txBody>
        </p:sp>
        <p:sp>
          <p:nvSpPr>
            <p:cNvPr id="10" name="TextBox 9">
              <a:extLst>
                <a:ext uri="{FF2B5EF4-FFF2-40B4-BE49-F238E27FC236}">
                  <a16:creationId xmlns:a16="http://schemas.microsoft.com/office/drawing/2014/main" id="{69DD461E-F5E8-0673-C0E5-C3860C1421EA}"/>
                </a:ext>
              </a:extLst>
            </p:cNvPr>
            <p:cNvSpPr txBox="1"/>
            <p:nvPr/>
          </p:nvSpPr>
          <p:spPr>
            <a:xfrm>
              <a:off x="3059832" y="2116291"/>
              <a:ext cx="2016224" cy="307777"/>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rPr>
                <a:t>Contents  Here </a:t>
              </a:r>
              <a:endParaRPr kumimoji="0" lang="ko-KR" altLang="en-US" sz="14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endParaRPr>
            </a:p>
          </p:txBody>
        </p:sp>
      </p:grpSp>
      <p:grpSp>
        <p:nvGrpSpPr>
          <p:cNvPr id="23" name="Group 22">
            <a:extLst>
              <a:ext uri="{FF2B5EF4-FFF2-40B4-BE49-F238E27FC236}">
                <a16:creationId xmlns:a16="http://schemas.microsoft.com/office/drawing/2014/main" id="{F25149E7-0512-3A2B-7FDA-491EA9AB5726}"/>
              </a:ext>
            </a:extLst>
          </p:cNvPr>
          <p:cNvGrpSpPr/>
          <p:nvPr/>
        </p:nvGrpSpPr>
        <p:grpSpPr>
          <a:xfrm>
            <a:off x="8935220" y="3597766"/>
            <a:ext cx="2678051" cy="951941"/>
            <a:chOff x="3059832" y="2116291"/>
            <a:chExt cx="2016224" cy="951941"/>
          </a:xfrm>
        </p:grpSpPr>
        <p:sp>
          <p:nvSpPr>
            <p:cNvPr id="24" name="TextBox 23">
              <a:extLst>
                <a:ext uri="{FF2B5EF4-FFF2-40B4-BE49-F238E27FC236}">
                  <a16:creationId xmlns:a16="http://schemas.microsoft.com/office/drawing/2014/main" id="{7BEB70B5-8F56-0309-0456-DFDE537C1BE6}"/>
                </a:ext>
              </a:extLst>
            </p:cNvPr>
            <p:cNvSpPr txBox="1"/>
            <p:nvPr/>
          </p:nvSpPr>
          <p:spPr>
            <a:xfrm>
              <a:off x="3059832" y="2421901"/>
              <a:ext cx="2016224" cy="646331"/>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rPr>
                <a:t>You can simply impress your audience and add a unique zing and appeal to your Presentations.</a:t>
              </a:r>
              <a:endParaRPr kumimoji="0" lang="ko-KR" altLang="en-US" sz="12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endParaRPr>
            </a:p>
          </p:txBody>
        </p:sp>
        <p:sp>
          <p:nvSpPr>
            <p:cNvPr id="25" name="TextBox 24">
              <a:extLst>
                <a:ext uri="{FF2B5EF4-FFF2-40B4-BE49-F238E27FC236}">
                  <a16:creationId xmlns:a16="http://schemas.microsoft.com/office/drawing/2014/main" id="{97836860-BBA7-ED53-38FA-46B96BF24A8B}"/>
                </a:ext>
              </a:extLst>
            </p:cNvPr>
            <p:cNvSpPr txBox="1"/>
            <p:nvPr/>
          </p:nvSpPr>
          <p:spPr>
            <a:xfrm>
              <a:off x="3059832" y="2116291"/>
              <a:ext cx="2016224" cy="307777"/>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rPr>
                <a:t>Contents  Here </a:t>
              </a:r>
              <a:endParaRPr kumimoji="0" lang="ko-KR" altLang="en-US" sz="14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endParaRPr>
            </a:p>
          </p:txBody>
        </p:sp>
      </p:grpSp>
      <p:grpSp>
        <p:nvGrpSpPr>
          <p:cNvPr id="26" name="Group 25">
            <a:extLst>
              <a:ext uri="{FF2B5EF4-FFF2-40B4-BE49-F238E27FC236}">
                <a16:creationId xmlns:a16="http://schemas.microsoft.com/office/drawing/2014/main" id="{97D4A371-3B1D-0FCA-BFA6-EBCFAD068FF5}"/>
              </a:ext>
            </a:extLst>
          </p:cNvPr>
          <p:cNvGrpSpPr/>
          <p:nvPr/>
        </p:nvGrpSpPr>
        <p:grpSpPr>
          <a:xfrm>
            <a:off x="8935220" y="5187886"/>
            <a:ext cx="2678051" cy="951941"/>
            <a:chOff x="3059832" y="2116291"/>
            <a:chExt cx="2016224" cy="951941"/>
          </a:xfrm>
        </p:grpSpPr>
        <p:sp>
          <p:nvSpPr>
            <p:cNvPr id="27" name="TextBox 26">
              <a:extLst>
                <a:ext uri="{FF2B5EF4-FFF2-40B4-BE49-F238E27FC236}">
                  <a16:creationId xmlns:a16="http://schemas.microsoft.com/office/drawing/2014/main" id="{78C5558C-EF6F-147E-1C4E-36F63F7D93E3}"/>
                </a:ext>
              </a:extLst>
            </p:cNvPr>
            <p:cNvSpPr txBox="1"/>
            <p:nvPr/>
          </p:nvSpPr>
          <p:spPr>
            <a:xfrm>
              <a:off x="3059832" y="2421901"/>
              <a:ext cx="2016224" cy="646331"/>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rPr>
                <a:t>You can simply impress your audience and add a unique zing and appeal to your Presentations.</a:t>
              </a:r>
              <a:endParaRPr kumimoji="0" lang="ko-KR" altLang="en-US" sz="12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endParaRPr>
            </a:p>
          </p:txBody>
        </p:sp>
        <p:sp>
          <p:nvSpPr>
            <p:cNvPr id="28" name="TextBox 27">
              <a:extLst>
                <a:ext uri="{FF2B5EF4-FFF2-40B4-BE49-F238E27FC236}">
                  <a16:creationId xmlns:a16="http://schemas.microsoft.com/office/drawing/2014/main" id="{3582320C-D40E-F7CA-F37B-116D374E37F7}"/>
                </a:ext>
              </a:extLst>
            </p:cNvPr>
            <p:cNvSpPr txBox="1"/>
            <p:nvPr/>
          </p:nvSpPr>
          <p:spPr>
            <a:xfrm>
              <a:off x="3059832" y="2116291"/>
              <a:ext cx="2016224" cy="307777"/>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rPr>
                <a:t>Contents  Here </a:t>
              </a:r>
              <a:endParaRPr kumimoji="0" lang="ko-KR" altLang="en-US" sz="14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Arial" pitchFamily="34" charset="0"/>
              </a:endParaRPr>
            </a:p>
          </p:txBody>
        </p:sp>
      </p:grpSp>
      <p:sp>
        <p:nvSpPr>
          <p:cNvPr id="13" name="Rectangle 12">
            <a:extLst>
              <a:ext uri="{FF2B5EF4-FFF2-40B4-BE49-F238E27FC236}">
                <a16:creationId xmlns:a16="http://schemas.microsoft.com/office/drawing/2014/main" id="{BD8E2124-7906-CEA1-F568-90D0A8DBB605}"/>
              </a:ext>
            </a:extLst>
          </p:cNvPr>
          <p:cNvSpPr/>
          <p:nvPr/>
        </p:nvSpPr>
        <p:spPr>
          <a:xfrm>
            <a:off x="7441549" y="337550"/>
            <a:ext cx="4528013" cy="61364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t-EE" sz="1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6A9F48B9-9810-B339-7371-B0161DE43244}"/>
              </a:ext>
            </a:extLst>
          </p:cNvPr>
          <p:cNvSpPr/>
          <p:nvPr/>
        </p:nvSpPr>
        <p:spPr>
          <a:xfrm>
            <a:off x="1198327" y="1678203"/>
            <a:ext cx="1544129" cy="5607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w Cen MT" panose="020B0602020104020603"/>
                <a:ea typeface="+mn-ea"/>
                <a:cs typeface="+mn-cs"/>
              </a:rPr>
              <a:t>ÜLDPLANEERIG</a:t>
            </a:r>
            <a:endParaRPr kumimoji="0" lang="et-EE" sz="14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6" name="Rectangle 5">
            <a:extLst>
              <a:ext uri="{FF2B5EF4-FFF2-40B4-BE49-F238E27FC236}">
                <a16:creationId xmlns:a16="http://schemas.microsoft.com/office/drawing/2014/main" id="{9529548A-864C-1AF4-9C20-2AABB9256E7D}"/>
              </a:ext>
            </a:extLst>
          </p:cNvPr>
          <p:cNvSpPr/>
          <p:nvPr/>
        </p:nvSpPr>
        <p:spPr>
          <a:xfrm>
            <a:off x="1185558" y="2598901"/>
            <a:ext cx="1544129" cy="560717"/>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Tw Cen MT" panose="020B0602020104020603"/>
                <a:ea typeface="+mn-ea"/>
                <a:cs typeface="+mn-cs"/>
              </a:rPr>
              <a:t>DETAIL-PLANEERINGUD</a:t>
            </a:r>
            <a:endParaRPr kumimoji="0" lang="et-EE" sz="14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4" name="Rectangle 13">
            <a:extLst>
              <a:ext uri="{FF2B5EF4-FFF2-40B4-BE49-F238E27FC236}">
                <a16:creationId xmlns:a16="http://schemas.microsoft.com/office/drawing/2014/main" id="{17F1DE29-34F5-61CB-C6CE-61EA54DAAAE3}"/>
              </a:ext>
            </a:extLst>
          </p:cNvPr>
          <p:cNvSpPr/>
          <p:nvPr/>
        </p:nvSpPr>
        <p:spPr>
          <a:xfrm>
            <a:off x="3316981" y="1678203"/>
            <a:ext cx="1544129" cy="5607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w Cen MT" panose="020B0602020104020603"/>
                <a:ea typeface="+mn-ea"/>
                <a:cs typeface="+mn-cs"/>
              </a:rPr>
              <a:t>ARENGUKAVA</a:t>
            </a:r>
            <a:endParaRPr kumimoji="0" lang="et-EE" sz="14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5" name="Rectangle 14">
            <a:extLst>
              <a:ext uri="{FF2B5EF4-FFF2-40B4-BE49-F238E27FC236}">
                <a16:creationId xmlns:a16="http://schemas.microsoft.com/office/drawing/2014/main" id="{DB7FDB8A-489F-140D-753B-0C582DFA1E9D}"/>
              </a:ext>
            </a:extLst>
          </p:cNvPr>
          <p:cNvSpPr/>
          <p:nvPr/>
        </p:nvSpPr>
        <p:spPr>
          <a:xfrm>
            <a:off x="3283107" y="2581428"/>
            <a:ext cx="1544129" cy="560717"/>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Tw Cen MT" panose="020B0602020104020603"/>
                <a:ea typeface="+mn-ea"/>
                <a:cs typeface="+mn-cs"/>
              </a:rPr>
              <a:t>EELARVE-STRATEEGIA</a:t>
            </a:r>
            <a:endParaRPr kumimoji="0" lang="et-EE" sz="14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 name="Rectangle 15">
            <a:extLst>
              <a:ext uri="{FF2B5EF4-FFF2-40B4-BE49-F238E27FC236}">
                <a16:creationId xmlns:a16="http://schemas.microsoft.com/office/drawing/2014/main" id="{AF419799-C6EF-2A68-0712-07D4074224A2}"/>
              </a:ext>
            </a:extLst>
          </p:cNvPr>
          <p:cNvSpPr/>
          <p:nvPr/>
        </p:nvSpPr>
        <p:spPr>
          <a:xfrm>
            <a:off x="5379265" y="1676943"/>
            <a:ext cx="1544129" cy="560717"/>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w Cen MT" panose="020B0602020104020603"/>
                <a:ea typeface="+mn-ea"/>
                <a:cs typeface="+mn-cs"/>
              </a:rPr>
              <a:t>VALKONDLIKUD ARENGUKAVAD</a:t>
            </a:r>
            <a:endParaRPr kumimoji="0" lang="et-EE" sz="14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7" name="Rectangle 16">
            <a:extLst>
              <a:ext uri="{FF2B5EF4-FFF2-40B4-BE49-F238E27FC236}">
                <a16:creationId xmlns:a16="http://schemas.microsoft.com/office/drawing/2014/main" id="{C527AFB1-831F-3924-8D4E-1CF8FE938D08}"/>
              </a:ext>
            </a:extLst>
          </p:cNvPr>
          <p:cNvSpPr/>
          <p:nvPr/>
        </p:nvSpPr>
        <p:spPr>
          <a:xfrm>
            <a:off x="5390486" y="2542856"/>
            <a:ext cx="1544129" cy="560717"/>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Tw Cen MT" panose="020B0602020104020603"/>
                <a:ea typeface="+mn-ea"/>
                <a:cs typeface="+mn-cs"/>
              </a:rPr>
              <a:t>KOV ASUTUSTE ARENGUKAVAD</a:t>
            </a:r>
            <a:endParaRPr kumimoji="0" lang="et-EE" sz="14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8CC9A51F-76A5-6D6E-278B-739A68A59229}"/>
              </a:ext>
            </a:extLst>
          </p:cNvPr>
          <p:cNvSpPr/>
          <p:nvPr/>
        </p:nvSpPr>
        <p:spPr>
          <a:xfrm>
            <a:off x="3293462" y="3494416"/>
            <a:ext cx="1544129" cy="560717"/>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Tw Cen MT" panose="020B0602020104020603"/>
                <a:ea typeface="+mn-ea"/>
                <a:cs typeface="+mn-cs"/>
              </a:rPr>
              <a:t>EELARVE</a:t>
            </a:r>
            <a:endParaRPr kumimoji="0" lang="et-EE" sz="14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9" name="Arrow: Right 18">
            <a:extLst>
              <a:ext uri="{FF2B5EF4-FFF2-40B4-BE49-F238E27FC236}">
                <a16:creationId xmlns:a16="http://schemas.microsoft.com/office/drawing/2014/main" id="{F71573F4-23B9-BAD5-7A4C-9ECBD76D894D}"/>
              </a:ext>
            </a:extLst>
          </p:cNvPr>
          <p:cNvSpPr/>
          <p:nvPr/>
        </p:nvSpPr>
        <p:spPr>
          <a:xfrm>
            <a:off x="4861110" y="1955675"/>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Arrow: Right 20">
            <a:extLst>
              <a:ext uri="{FF2B5EF4-FFF2-40B4-BE49-F238E27FC236}">
                <a16:creationId xmlns:a16="http://schemas.microsoft.com/office/drawing/2014/main" id="{858C2BF0-BCC5-BB84-6457-7A1A956391C4}"/>
              </a:ext>
            </a:extLst>
          </p:cNvPr>
          <p:cNvSpPr/>
          <p:nvPr/>
        </p:nvSpPr>
        <p:spPr>
          <a:xfrm rot="2016603">
            <a:off x="4834441" y="2293427"/>
            <a:ext cx="665351"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 name="Arrow: Right 21">
            <a:extLst>
              <a:ext uri="{FF2B5EF4-FFF2-40B4-BE49-F238E27FC236}">
                <a16:creationId xmlns:a16="http://schemas.microsoft.com/office/drawing/2014/main" id="{CE3F9EFE-67FC-5DD1-4C98-2BC6734E2E70}"/>
              </a:ext>
            </a:extLst>
          </p:cNvPr>
          <p:cNvSpPr/>
          <p:nvPr/>
        </p:nvSpPr>
        <p:spPr>
          <a:xfrm rot="5400000">
            <a:off x="1682481" y="2370382"/>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9" name="Arrow: Right 28">
            <a:extLst>
              <a:ext uri="{FF2B5EF4-FFF2-40B4-BE49-F238E27FC236}">
                <a16:creationId xmlns:a16="http://schemas.microsoft.com/office/drawing/2014/main" id="{0F22F2FE-3B7F-696D-4233-433807846116}"/>
              </a:ext>
            </a:extLst>
          </p:cNvPr>
          <p:cNvSpPr/>
          <p:nvPr/>
        </p:nvSpPr>
        <p:spPr>
          <a:xfrm rot="5400000">
            <a:off x="3778639" y="3318896"/>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1" name="Arrow: Right 30">
            <a:extLst>
              <a:ext uri="{FF2B5EF4-FFF2-40B4-BE49-F238E27FC236}">
                <a16:creationId xmlns:a16="http://schemas.microsoft.com/office/drawing/2014/main" id="{EE1C7CCA-CA2D-4498-FFF2-7A499E9A415B}"/>
              </a:ext>
            </a:extLst>
          </p:cNvPr>
          <p:cNvSpPr/>
          <p:nvPr/>
        </p:nvSpPr>
        <p:spPr>
          <a:xfrm rot="5400000">
            <a:off x="3801498" y="2405803"/>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2" name="TextBox 31">
            <a:extLst>
              <a:ext uri="{FF2B5EF4-FFF2-40B4-BE49-F238E27FC236}">
                <a16:creationId xmlns:a16="http://schemas.microsoft.com/office/drawing/2014/main" id="{DC9D2452-FE0D-20C2-BF20-45EAAB860736}"/>
              </a:ext>
            </a:extLst>
          </p:cNvPr>
          <p:cNvSpPr txBox="1"/>
          <p:nvPr/>
        </p:nvSpPr>
        <p:spPr>
          <a:xfrm>
            <a:off x="787000" y="4116764"/>
            <a:ext cx="6557055" cy="2677656"/>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Tw Cen MT" panose="020B0602020104020603"/>
                <a:ea typeface="+mn-ea"/>
                <a:cs typeface="+mn-cs"/>
              </a:rPr>
              <a:t>Riigi planeeringud</a:t>
            </a:r>
            <a:r>
              <a:rPr kumimoji="0" lang="et-EE" sz="1400" i="0" u="none" strike="noStrike" kern="1200" cap="none" spc="0" normalizeH="0" baseline="0" noProof="0" dirty="0">
                <a:ln>
                  <a:noFill/>
                </a:ln>
                <a:solidFill>
                  <a:prstClr val="black"/>
                </a:solidFill>
                <a:effectLst/>
                <a:uLnTx/>
                <a:uFillTx/>
                <a:latin typeface="Tw Cen MT" panose="020B0602020104020603"/>
                <a:ea typeface="+mn-ea"/>
                <a:cs typeface="+mn-cs"/>
              </a:rPr>
              <a:t> – üleriigiline planeering, maakonnaplaneering</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Tw Cen MT" panose="020B0602020104020603"/>
                <a:ea typeface="+mn-ea"/>
                <a:cs typeface="+mn-cs"/>
              </a:rPr>
              <a:t>Üldplaneering</a:t>
            </a:r>
            <a:r>
              <a:rPr kumimoji="0" lang="et-EE" sz="1400" b="0" i="0" u="none" strike="noStrike" kern="1200" cap="none" spc="0" normalizeH="0" baseline="0" noProof="0" dirty="0">
                <a:ln>
                  <a:noFill/>
                </a:ln>
                <a:solidFill>
                  <a:prstClr val="black"/>
                </a:solidFill>
                <a:effectLst/>
                <a:uLnTx/>
                <a:uFillTx/>
                <a:latin typeface="Tw Cen MT" panose="020B0602020104020603"/>
                <a:ea typeface="+mn-ea"/>
                <a:cs typeface="+mn-cs"/>
              </a:rPr>
              <a:t> – pikaajaline ruumilise arengu alusdokument, määrab maakasutuse ja ehitustegevuse põhimõtted arvestamiseks arengukava ja eelarvestrateegia koostamisel, on detailplaneeringute koostamise alus</a:t>
            </a:r>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Tw Cen MT" panose="020B0602020104020603"/>
                <a:ea typeface="+mn-ea"/>
                <a:cs typeface="+mn-cs"/>
              </a:rPr>
              <a:t>Detailplaneeringud</a:t>
            </a:r>
            <a:r>
              <a:rPr kumimoji="0" lang="et-EE" sz="1400" b="0" i="0" u="none" strike="noStrike" kern="1200" cap="none" spc="0" normalizeH="0" baseline="0" noProof="0" dirty="0">
                <a:ln>
                  <a:noFill/>
                </a:ln>
                <a:solidFill>
                  <a:prstClr val="black"/>
                </a:solidFill>
                <a:effectLst/>
                <a:uLnTx/>
                <a:uFillTx/>
                <a:latin typeface="Tw Cen MT" panose="020B0602020104020603"/>
                <a:ea typeface="+mn-ea"/>
                <a:cs typeface="+mn-cs"/>
              </a:rPr>
              <a:t> – täpsustavad üldplaneeringut konkreetsete alad</a:t>
            </a:r>
            <a:r>
              <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rPr>
              <a:t>/</a:t>
            </a:r>
            <a:r>
              <a:rPr kumimoji="0" lang="et-EE" sz="1400" b="0" i="0" u="none" strike="noStrike" kern="1200" cap="none" spc="0" normalizeH="0" baseline="0" noProof="0" dirty="0">
                <a:ln>
                  <a:noFill/>
                </a:ln>
                <a:solidFill>
                  <a:prstClr val="black"/>
                </a:solidFill>
                <a:effectLst/>
                <a:uLnTx/>
                <a:uFillTx/>
                <a:latin typeface="Tw Cen MT" panose="020B0602020104020603"/>
                <a:ea typeface="+mn-ea"/>
                <a:cs typeface="+mn-cs"/>
              </a:rPr>
              <a:t>objektide osas.</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Tw Cen MT" panose="020B0602020104020603"/>
                <a:ea typeface="+mn-ea"/>
                <a:cs typeface="+mn-cs"/>
              </a:rPr>
              <a:t>Arengukava</a:t>
            </a:r>
            <a:r>
              <a:rPr kumimoji="0" lang="et-EE" sz="1400" b="0" i="0" u="none" strike="noStrike" kern="1200" cap="none" spc="0" normalizeH="0" baseline="0" noProof="0" dirty="0">
                <a:ln>
                  <a:noFill/>
                </a:ln>
                <a:solidFill>
                  <a:prstClr val="black"/>
                </a:solidFill>
                <a:effectLst/>
                <a:uLnTx/>
                <a:uFillTx/>
                <a:latin typeface="Tw Cen MT" panose="020B0602020104020603"/>
                <a:ea typeface="+mn-ea"/>
                <a:cs typeface="+mn-cs"/>
              </a:rPr>
              <a:t> – keskne strateegiadokument, mis määrab omavalitsuse arengu suunad ja eesmärgid.</a:t>
            </a:r>
            <a:r>
              <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t-EE" sz="1400" b="0" i="0" u="none" strike="noStrike" kern="1200" cap="none" spc="0" normalizeH="0" baseline="0" noProof="0" dirty="0">
                <a:ln>
                  <a:noFill/>
                </a:ln>
                <a:solidFill>
                  <a:prstClr val="black"/>
                </a:solidFill>
                <a:effectLst/>
                <a:uLnTx/>
                <a:uFillTx/>
                <a:latin typeface="Tw Cen MT" panose="020B0602020104020603"/>
                <a:ea typeface="+mn-ea"/>
                <a:cs typeface="+mn-cs"/>
              </a:rPr>
              <a:t>Seostub nii planeeringute kui eelarvedokumentidega.</a:t>
            </a:r>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Tw Cen MT" panose="020B0602020104020603"/>
                <a:ea typeface="+mn-ea"/>
                <a:cs typeface="+mn-cs"/>
              </a:rPr>
              <a:t>Eelarvestrateegia</a:t>
            </a:r>
            <a:r>
              <a:rPr kumimoji="0" lang="et-EE" sz="1400" b="0" i="0" u="none" strike="noStrike" kern="1200" cap="none" spc="0" normalizeH="0" baseline="0" noProof="0" dirty="0">
                <a:ln>
                  <a:noFill/>
                </a:ln>
                <a:solidFill>
                  <a:prstClr val="black"/>
                </a:solidFill>
                <a:effectLst/>
                <a:uLnTx/>
                <a:uFillTx/>
                <a:latin typeface="Tw Cen MT" panose="020B0602020104020603"/>
                <a:ea typeface="+mn-ea"/>
                <a:cs typeface="+mn-cs"/>
              </a:rPr>
              <a:t> – mitmeaastane finantsplaan, mis toetab arengukava elluviimist.</a:t>
            </a:r>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prstClr val="black"/>
                </a:solidFill>
                <a:effectLst/>
                <a:uLnTx/>
                <a:uFillTx/>
                <a:latin typeface="Tw Cen MT" panose="020B0602020104020603"/>
                <a:ea typeface="+mn-ea"/>
                <a:cs typeface="+mn-cs"/>
              </a:rPr>
              <a:t>Eelarve</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konkreetse</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aasta</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rahaline</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plaan</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mis</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kajastab</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arengukava</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ja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eelarvestrateegia</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fi-FI" sz="1400" b="0" i="0" u="none" strike="noStrike" kern="1200" cap="none" spc="0" normalizeH="0" baseline="0" noProof="0" dirty="0" err="1">
                <a:ln>
                  <a:noFill/>
                </a:ln>
                <a:solidFill>
                  <a:prstClr val="black"/>
                </a:solidFill>
                <a:effectLst/>
                <a:uLnTx/>
                <a:uFillTx/>
                <a:latin typeface="Tw Cen MT" panose="020B0602020104020603"/>
                <a:ea typeface="+mn-ea"/>
                <a:cs typeface="+mn-cs"/>
              </a:rPr>
              <a:t>prioriteete</a:t>
            </a:r>
            <a:r>
              <a:rPr kumimoji="0" lang="fi-FI" sz="1400" b="0"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Tw Cen MT" panose="020B0602020104020603"/>
                <a:ea typeface="+mn-ea"/>
                <a:cs typeface="+mn-cs"/>
              </a:rPr>
              <a:t>Valdkondlikud arengukavad</a:t>
            </a:r>
            <a:r>
              <a:rPr kumimoji="0" lang="et-EE" sz="1400" b="0" i="0" u="none" strike="noStrike" kern="1200" cap="none" spc="0" normalizeH="0" baseline="0" noProof="0" dirty="0">
                <a:ln>
                  <a:noFill/>
                </a:ln>
                <a:solidFill>
                  <a:prstClr val="black"/>
                </a:solidFill>
                <a:effectLst/>
                <a:uLnTx/>
                <a:uFillTx/>
                <a:latin typeface="Tw Cen MT" panose="020B0602020104020603"/>
                <a:ea typeface="+mn-ea"/>
                <a:cs typeface="+mn-cs"/>
              </a:rPr>
              <a:t> – nt hariduse, kultuuri, sotsiaalvaldkonna arengukavad.</a:t>
            </a:r>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Tw Cen MT" panose="020B0602020104020603"/>
                <a:ea typeface="+mn-ea"/>
                <a:cs typeface="+mn-cs"/>
              </a:rPr>
              <a:t>KOV asutuste arengukavad</a:t>
            </a:r>
            <a:r>
              <a:rPr kumimoji="0" lang="et-EE" sz="1400" b="0" i="0" u="none" strike="noStrike" kern="1200" cap="none" spc="0" normalizeH="0" baseline="0" noProof="0" dirty="0">
                <a:ln>
                  <a:noFill/>
                </a:ln>
                <a:solidFill>
                  <a:prstClr val="black"/>
                </a:solidFill>
                <a:effectLst/>
                <a:uLnTx/>
                <a:uFillTx/>
                <a:latin typeface="Tw Cen MT" panose="020B0602020104020603"/>
                <a:ea typeface="+mn-ea"/>
                <a:cs typeface="+mn-cs"/>
              </a:rPr>
              <a:t> – koolide, kultuurikeskuste jm arengudokumendid.</a:t>
            </a:r>
          </a:p>
        </p:txBody>
      </p:sp>
      <p:sp>
        <p:nvSpPr>
          <p:cNvPr id="39" name="TextBox 38">
            <a:extLst>
              <a:ext uri="{FF2B5EF4-FFF2-40B4-BE49-F238E27FC236}">
                <a16:creationId xmlns:a16="http://schemas.microsoft.com/office/drawing/2014/main" id="{5A9245B1-729A-D176-62A9-146D1FFAE779}"/>
              </a:ext>
            </a:extLst>
          </p:cNvPr>
          <p:cNvSpPr txBox="1"/>
          <p:nvPr/>
        </p:nvSpPr>
        <p:spPr>
          <a:xfrm>
            <a:off x="7583500" y="471850"/>
            <a:ext cx="4165677" cy="6032421"/>
          </a:xfrm>
          <a:prstGeom prst="rect">
            <a:avLst/>
          </a:prstGeom>
          <a:noFill/>
        </p:spPr>
        <p:txBody>
          <a:bodyPr wrap="square" lIns="91440" tIns="45720" rIns="91440" bIns="45720" rtlCol="0" anchor="t">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white"/>
                </a:solidFill>
                <a:effectLst/>
                <a:uLnTx/>
                <a:uFillTx/>
                <a:latin typeface="Tw Cen MT" panose="020B0602020104020603"/>
                <a:ea typeface="+mn-ea"/>
                <a:cs typeface="+mn-cs"/>
              </a:rPr>
              <a:t>KOV STRATEEGIADOKUMENTIDE</a:t>
            </a:r>
            <a:r>
              <a:rPr kumimoji="0" lang="en-US" sz="1400" b="1" i="0" u="none" strike="noStrike" kern="1200" cap="none" spc="0" normalizeH="0" baseline="0" noProof="0" dirty="0">
                <a:ln>
                  <a:noFill/>
                </a:ln>
                <a:solidFill>
                  <a:prstClr val="white"/>
                </a:solidFill>
                <a:effectLst/>
                <a:uLnTx/>
                <a:uFillTx/>
                <a:latin typeface="Tw Cen MT" panose="020B0602020104020603"/>
                <a:ea typeface="+mn-ea"/>
                <a:cs typeface="+mn-cs"/>
              </a:rPr>
              <a:t> SEOSED</a:t>
            </a: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Üldplaneering + Arengukava</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Näide</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üldplaneering näeb ette, et keskusest 5 km kaugusel arendatakse elamupiirkond. </a:t>
            </a:r>
            <a:endPar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Arengukava</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täpsustab teenuste korralduse arengut piirkonnas.</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t-EE" sz="1200" b="0" i="0" u="none" strike="noStrike" kern="1200" cap="none" spc="0" normalizeH="0" baseline="0" noProof="0" dirty="0">
                <a:ln>
                  <a:noFill/>
                </a:ln>
                <a:solidFill>
                  <a:schemeClr val="bg1"/>
                </a:solidFill>
                <a:effectLst/>
                <a:uLnTx/>
                <a:uFillTx/>
                <a:latin typeface="Tw Cen MT" panose="020B0602020104020603"/>
                <a:ea typeface="+mn-ea"/>
                <a:cs typeface="+mn-cs"/>
              </a:rPr>
              <a:t>Planeering loob ruumilise raamistiku, arengukava lisab sotsiaalse ja infrastruktuurse sisu.</a:t>
            </a:r>
            <a:endParaRPr kumimoji="0" lang="en-US" sz="1200" b="0" i="0" u="none" strike="noStrike" kern="1200" cap="none" spc="0" normalizeH="0" baseline="0" noProof="0" dirty="0">
              <a:ln>
                <a:noFill/>
              </a:ln>
              <a:solidFill>
                <a:schemeClr val="bg1"/>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Arengukava + Eelarvestrateegia</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Näide</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arengukavas on eesmärk tõsta noorte huvihariduse kättesaadavust. </a:t>
            </a: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Eelarvestrateegia</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näeb ette, et järgmise kolme aasta jooksul eraldatakse 150 000 € huvikoolide toetuseks. </a:t>
            </a:r>
            <a:endPar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t-EE" sz="1200" b="0" i="0" u="none" strike="noStrike" kern="1200" cap="none" spc="0" normalizeH="0" baseline="0" noProof="0" dirty="0">
                <a:ln>
                  <a:noFill/>
                </a:ln>
                <a:solidFill>
                  <a:schemeClr val="bg1"/>
                </a:solidFill>
                <a:effectLst/>
                <a:uLnTx/>
                <a:uFillTx/>
                <a:latin typeface="Tw Cen MT" panose="020B0602020104020603"/>
                <a:ea typeface="+mn-ea"/>
                <a:cs typeface="+mn-cs"/>
              </a:rPr>
              <a:t>Arengukava määrab suuna, eelarvestrateegia tagab rahalise katte.</a:t>
            </a:r>
            <a:endParaRPr kumimoji="0" lang="en-US" sz="1200" b="0" i="0" u="none" strike="noStrike" kern="1200" cap="none" spc="0" normalizeH="0" baseline="0" noProof="0" dirty="0">
              <a:ln>
                <a:noFill/>
              </a:ln>
              <a:solidFill>
                <a:schemeClr val="bg1"/>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Valdkondlik arengukava</a:t>
            </a:r>
            <a:r>
              <a:rPr kumimoji="0" lang="en-US" sz="1200" b="1"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1200" b="1" i="0" u="none" strike="noStrike" kern="1200" cap="none" spc="0" normalizeH="0" baseline="0" noProof="0" dirty="0" err="1">
                <a:ln>
                  <a:noFill/>
                </a:ln>
                <a:solidFill>
                  <a:prstClr val="black"/>
                </a:solidFill>
                <a:effectLst/>
                <a:uLnTx/>
                <a:uFillTx/>
                <a:latin typeface="Tw Cen MT" panose="020B0602020104020603"/>
                <a:ea typeface="+mn-ea"/>
                <a:cs typeface="+mn-cs"/>
              </a:rPr>
              <a:t>Eelarve</a:t>
            </a:r>
            <a:endPar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Näide</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Haridusvaldkonna arengukava näeb ette digivahendite kasutuse suurendamist koolides. </a:t>
            </a: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Aastaeelarves</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eraldatakse 25 000 € tahvelarvutite soetamiseks. </a:t>
            </a:r>
            <a:endPar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t-EE" sz="1200" b="0" i="0" u="none" strike="noStrike" kern="1200" cap="none" spc="0" normalizeH="0" baseline="0" noProof="0" dirty="0">
                <a:ln>
                  <a:noFill/>
                </a:ln>
                <a:solidFill>
                  <a:schemeClr val="bg1"/>
                </a:solidFill>
                <a:effectLst/>
                <a:uLnTx/>
                <a:uFillTx/>
                <a:latin typeface="Tw Cen MT" panose="020B0602020104020603"/>
                <a:ea typeface="+mn-ea"/>
                <a:cs typeface="+mn-cs"/>
              </a:rPr>
              <a:t>Valdkondlik arengukava suunab konkreetse eelarveotsuse.</a:t>
            </a:r>
            <a:endParaRPr kumimoji="0" lang="en-US" sz="1200" b="0" i="0" u="none" strike="noStrike" kern="1200" cap="none" spc="0" normalizeH="0" baseline="0" noProof="0" dirty="0">
              <a:ln>
                <a:noFill/>
              </a:ln>
              <a:solidFill>
                <a:schemeClr val="bg1"/>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KOV asutuse arengukava + Eelarvestrateegia</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Näide</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Kultuurikeskuse arengukava näeb ette uue heli- ja valgustehnika soetamist. </a:t>
            </a:r>
            <a:r>
              <a:rPr kumimoji="0" lang="et-EE" sz="1200" b="1" i="0" u="none" strike="noStrike" kern="1200" cap="none" spc="0" normalizeH="0" baseline="0" noProof="0" dirty="0">
                <a:ln>
                  <a:noFill/>
                </a:ln>
                <a:solidFill>
                  <a:prstClr val="black"/>
                </a:solidFill>
                <a:effectLst/>
                <a:uLnTx/>
                <a:uFillTx/>
                <a:latin typeface="Tw Cen MT" panose="020B0602020104020603"/>
                <a:ea typeface="+mn-ea"/>
                <a:cs typeface="+mn-cs"/>
              </a:rPr>
              <a:t>Eelarvestrateegias</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planeeritakse investeering 202</a:t>
            </a:r>
            <a:r>
              <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rPr>
              <a:t>8</a:t>
            </a: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aastaks summas 40 000 €. </a:t>
            </a:r>
            <a:endPar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t-EE" sz="1200" b="0" i="0" u="none" strike="noStrike" kern="1200" cap="none" spc="0" normalizeH="0" baseline="0" noProof="0" dirty="0">
                <a:ln>
                  <a:noFill/>
                </a:ln>
                <a:solidFill>
                  <a:schemeClr val="bg1"/>
                </a:solidFill>
                <a:effectLst/>
                <a:uLnTx/>
                <a:uFillTx/>
                <a:latin typeface="Tw Cen MT" panose="020B0602020104020603"/>
                <a:ea typeface="+mn-ea"/>
                <a:cs typeface="+mn-cs"/>
              </a:rPr>
              <a:t>Asutuse arengukava</a:t>
            </a:r>
            <a:r>
              <a:rPr kumimoji="0" lang="en-US" sz="1200" b="0" i="0" u="none" strike="noStrike" kern="1200" cap="none" spc="0" normalizeH="0" baseline="0" noProof="0" dirty="0">
                <a:ln>
                  <a:noFill/>
                </a:ln>
                <a:solidFill>
                  <a:schemeClr val="bg1"/>
                </a:solidFill>
                <a:effectLst/>
                <a:uLnTx/>
                <a:uFillTx/>
                <a:latin typeface="Tw Cen MT" panose="020B0602020104020603"/>
                <a:ea typeface="+mn-ea"/>
                <a:cs typeface="+mn-cs"/>
              </a:rPr>
              <a:t> on</a:t>
            </a:r>
            <a:r>
              <a:rPr kumimoji="0" lang="et-EE" sz="1200" b="0" i="0" u="none" strike="noStrike" kern="1200" cap="none" spc="0" normalizeH="0" baseline="0" noProof="0" dirty="0">
                <a:ln>
                  <a:noFill/>
                </a:ln>
                <a:solidFill>
                  <a:schemeClr val="bg1"/>
                </a:solidFill>
                <a:effectLst/>
                <a:uLnTx/>
                <a:uFillTx/>
                <a:latin typeface="Tw Cen MT" panose="020B0602020104020603"/>
                <a:ea typeface="+mn-ea"/>
                <a:cs typeface="+mn-cs"/>
              </a:rPr>
              <a:t> sisendi</a:t>
            </a:r>
            <a:r>
              <a:rPr kumimoji="0" lang="en-US" sz="1200" b="0" i="0" u="none" strike="noStrike" kern="1200" cap="none" spc="0" normalizeH="0" baseline="0" noProof="0" dirty="0" err="1">
                <a:ln>
                  <a:noFill/>
                </a:ln>
                <a:solidFill>
                  <a:schemeClr val="bg1"/>
                </a:solidFill>
                <a:effectLst/>
                <a:uLnTx/>
                <a:uFillTx/>
                <a:latin typeface="Tw Cen MT" panose="020B0602020104020603"/>
                <a:ea typeface="+mn-ea"/>
                <a:cs typeface="+mn-cs"/>
              </a:rPr>
              <a:t>ks</a:t>
            </a:r>
            <a:r>
              <a:rPr kumimoji="0" lang="et-EE" sz="1200" b="0" i="0" u="none" strike="noStrike" kern="1200" cap="none" spc="0" normalizeH="0" baseline="0" noProof="0" dirty="0">
                <a:ln>
                  <a:noFill/>
                </a:ln>
                <a:solidFill>
                  <a:schemeClr val="bg1"/>
                </a:solidFill>
                <a:effectLst/>
                <a:uLnTx/>
                <a:uFillTx/>
                <a:latin typeface="Tw Cen MT" panose="020B0602020104020603"/>
                <a:ea typeface="+mn-ea"/>
                <a:cs typeface="+mn-cs"/>
              </a:rPr>
              <a:t> eelarvestrateegiale.</a:t>
            </a: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white"/>
                </a:solidFill>
                <a:effectLst/>
                <a:uLnTx/>
                <a:uFillTx/>
                <a:latin typeface="Tw Cen MT" panose="020B0602020104020603"/>
                <a:ea typeface="+mn-ea"/>
                <a:cs typeface="+mn-cs"/>
              </a:rPr>
              <a:t>ARENGUKAVA JA EELARVESTRATEEGIA PEAVAD HÕLMAMA VÄHEMALT </a:t>
            </a:r>
            <a:r>
              <a:rPr kumimoji="0" lang="en-US" sz="1200" b="1" i="0" u="none" strike="noStrike" kern="1200" cap="none" spc="0" normalizeH="0" baseline="0" noProof="0" dirty="0">
                <a:ln>
                  <a:noFill/>
                </a:ln>
                <a:solidFill>
                  <a:prstClr val="white"/>
                </a:solidFill>
                <a:effectLst/>
                <a:uLnTx/>
                <a:uFillTx/>
                <a:latin typeface="Tw Cen MT" panose="020B0602020104020603"/>
                <a:ea typeface="+mn-ea"/>
                <a:cs typeface="+mn-cs"/>
              </a:rPr>
              <a:t>4</a:t>
            </a:r>
            <a:r>
              <a:rPr kumimoji="0" lang="et-EE" sz="1200" b="1" i="0" u="none" strike="noStrike" kern="1200" cap="none" spc="0" normalizeH="0" baseline="0" noProof="0" dirty="0">
                <a:ln>
                  <a:noFill/>
                </a:ln>
                <a:solidFill>
                  <a:prstClr val="white"/>
                </a:solidFill>
                <a:effectLst/>
                <a:uLnTx/>
                <a:uFillTx/>
                <a:latin typeface="Tw Cen MT" panose="020B0602020104020603"/>
                <a:ea typeface="+mn-ea"/>
                <a:cs typeface="+mn-cs"/>
              </a:rPr>
              <a:t> EELSEISVAT AASTAT. </a:t>
            </a:r>
            <a:endParaRPr kumimoji="0" lang="en-US" sz="1200" b="1"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t-EE" sz="1200" b="1" i="0" u="none" strike="noStrike" kern="1200" cap="none" spc="0" normalizeH="0" baseline="0" noProof="0" dirty="0">
                <a:ln>
                  <a:noFill/>
                </a:ln>
                <a:solidFill>
                  <a:prstClr val="white"/>
                </a:solidFill>
                <a:effectLst/>
                <a:uLnTx/>
                <a:uFillTx/>
                <a:latin typeface="Tw Cen MT" panose="020B0602020104020603"/>
                <a:ea typeface="+mn-ea"/>
                <a:cs typeface="+mn-cs"/>
              </a:rPr>
              <a:t>VASTU TULEB VÕTTA HILJEMALT 15.10</a:t>
            </a: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t-EE" sz="1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0" name="L-Shape 39">
            <a:extLst>
              <a:ext uri="{FF2B5EF4-FFF2-40B4-BE49-F238E27FC236}">
                <a16:creationId xmlns:a16="http://schemas.microsoft.com/office/drawing/2014/main" id="{0EBBD5CC-DCCE-AD67-AEFF-0102E623E20A}"/>
              </a:ext>
            </a:extLst>
          </p:cNvPr>
          <p:cNvSpPr/>
          <p:nvPr/>
        </p:nvSpPr>
        <p:spPr>
          <a:xfrm rot="16200000">
            <a:off x="11051470" y="5499031"/>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Tw Cen MT" panose="020B0602020104020603"/>
              <a:ea typeface="맑은 고딕" panose="020B0503020000020004" pitchFamily="34" charset="-127"/>
              <a:cs typeface="+mn-cs"/>
            </a:endParaRPr>
          </a:p>
        </p:txBody>
      </p:sp>
      <p:sp>
        <p:nvSpPr>
          <p:cNvPr id="3" name="Arrow: Right 18">
            <a:extLst>
              <a:ext uri="{FF2B5EF4-FFF2-40B4-BE49-F238E27FC236}">
                <a16:creationId xmlns:a16="http://schemas.microsoft.com/office/drawing/2014/main" id="{54409A02-E3CD-85A9-94DA-1E183DE08E9A}"/>
              </a:ext>
            </a:extLst>
          </p:cNvPr>
          <p:cNvSpPr/>
          <p:nvPr/>
        </p:nvSpPr>
        <p:spPr>
          <a:xfrm>
            <a:off x="2798826" y="1953175"/>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 name="Rectangle 3">
            <a:extLst>
              <a:ext uri="{FF2B5EF4-FFF2-40B4-BE49-F238E27FC236}">
                <a16:creationId xmlns:a16="http://schemas.microsoft.com/office/drawing/2014/main" id="{4C8EC477-ACE3-EC82-57DB-86F078D39D17}"/>
              </a:ext>
            </a:extLst>
          </p:cNvPr>
          <p:cNvSpPr/>
          <p:nvPr/>
        </p:nvSpPr>
        <p:spPr>
          <a:xfrm>
            <a:off x="1198327" y="800691"/>
            <a:ext cx="1544129" cy="5607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lang="et-EE" sz="1400" dirty="0">
                <a:solidFill>
                  <a:prstClr val="white"/>
                </a:solidFill>
                <a:latin typeface="Tw Cen MT" panose="020B0602020104020603"/>
              </a:rPr>
              <a:t>RIIGI PLANEERINGUD</a:t>
            </a:r>
            <a:endParaRPr kumimoji="0" lang="et-EE" sz="14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2" name="Rectangle 13">
            <a:extLst>
              <a:ext uri="{FF2B5EF4-FFF2-40B4-BE49-F238E27FC236}">
                <a16:creationId xmlns:a16="http://schemas.microsoft.com/office/drawing/2014/main" id="{DDA60418-5316-4955-0196-5F40E0200AEC}"/>
              </a:ext>
            </a:extLst>
          </p:cNvPr>
          <p:cNvSpPr/>
          <p:nvPr/>
        </p:nvSpPr>
        <p:spPr>
          <a:xfrm>
            <a:off x="3316981" y="800691"/>
            <a:ext cx="1544129" cy="5607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t-EE" sz="1400" b="0" i="0" u="none" strike="noStrike" kern="1200" cap="none" spc="0" normalizeH="0" baseline="0" noProof="0" dirty="0">
                <a:ln>
                  <a:noFill/>
                </a:ln>
                <a:solidFill>
                  <a:prstClr val="white"/>
                </a:solidFill>
                <a:effectLst/>
                <a:uLnTx/>
                <a:uFillTx/>
                <a:latin typeface="Tw Cen MT" panose="020B0602020104020603"/>
                <a:ea typeface="+mn-ea"/>
                <a:cs typeface="+mn-cs"/>
              </a:rPr>
              <a:t>MAAKONNA ARENGU- STRATEEGIA</a:t>
            </a:r>
          </a:p>
        </p:txBody>
      </p:sp>
      <p:sp>
        <p:nvSpPr>
          <p:cNvPr id="20" name="Rectangle 15">
            <a:extLst>
              <a:ext uri="{FF2B5EF4-FFF2-40B4-BE49-F238E27FC236}">
                <a16:creationId xmlns:a16="http://schemas.microsoft.com/office/drawing/2014/main" id="{614C3CD3-E6AE-6298-0D76-5947015CEF3C}"/>
              </a:ext>
            </a:extLst>
          </p:cNvPr>
          <p:cNvSpPr/>
          <p:nvPr/>
        </p:nvSpPr>
        <p:spPr>
          <a:xfrm>
            <a:off x="5379265" y="799431"/>
            <a:ext cx="1544129" cy="560717"/>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t-EE" sz="1400" b="0" i="0" u="none" strike="noStrike" kern="1200" cap="none" spc="0" normalizeH="0" baseline="0" noProof="0" dirty="0">
                <a:ln>
                  <a:noFill/>
                </a:ln>
                <a:solidFill>
                  <a:prstClr val="white"/>
                </a:solidFill>
                <a:effectLst/>
                <a:uLnTx/>
                <a:uFillTx/>
                <a:latin typeface="Tw Cen MT" panose="020B0602020104020603"/>
                <a:ea typeface="+mn-ea"/>
                <a:cs typeface="+mn-cs"/>
              </a:rPr>
              <a:t>RIIGI</a:t>
            </a:r>
            <a:r>
              <a:rPr kumimoji="0" lang="en-US" sz="1400" b="0" i="0" u="none" strike="noStrike" kern="1200" cap="none" spc="0" normalizeH="0" baseline="0" noProof="0" dirty="0">
                <a:ln>
                  <a:noFill/>
                </a:ln>
                <a:solidFill>
                  <a:prstClr val="white"/>
                </a:solidFill>
                <a:effectLst/>
                <a:uLnTx/>
                <a:uFillTx/>
                <a:latin typeface="Tw Cen MT" panose="020B0602020104020603"/>
                <a:ea typeface="+mn-ea"/>
                <a:cs typeface="+mn-cs"/>
              </a:rPr>
              <a:t> ARENGUKAVAD</a:t>
            </a:r>
            <a:endParaRPr kumimoji="0" lang="et-EE" sz="14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0" name="Arrow: Right 30">
            <a:extLst>
              <a:ext uri="{FF2B5EF4-FFF2-40B4-BE49-F238E27FC236}">
                <a16:creationId xmlns:a16="http://schemas.microsoft.com/office/drawing/2014/main" id="{3CC0D012-259E-BE4D-6702-9776EDE1CAA6}"/>
              </a:ext>
            </a:extLst>
          </p:cNvPr>
          <p:cNvSpPr/>
          <p:nvPr/>
        </p:nvSpPr>
        <p:spPr>
          <a:xfrm rot="5400000">
            <a:off x="3801498" y="1483221"/>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3" name="Arrow: Right 18">
            <a:extLst>
              <a:ext uri="{FF2B5EF4-FFF2-40B4-BE49-F238E27FC236}">
                <a16:creationId xmlns:a16="http://schemas.microsoft.com/office/drawing/2014/main" id="{036696C7-1184-CEA5-9805-6F727AEE77E8}"/>
              </a:ext>
            </a:extLst>
          </p:cNvPr>
          <p:cNvSpPr/>
          <p:nvPr/>
        </p:nvSpPr>
        <p:spPr>
          <a:xfrm>
            <a:off x="2793216" y="1056929"/>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4" name="Arrow: Right 30">
            <a:extLst>
              <a:ext uri="{FF2B5EF4-FFF2-40B4-BE49-F238E27FC236}">
                <a16:creationId xmlns:a16="http://schemas.microsoft.com/office/drawing/2014/main" id="{47414B9E-8C93-D535-95A1-F1595C5CB74C}"/>
              </a:ext>
            </a:extLst>
          </p:cNvPr>
          <p:cNvSpPr/>
          <p:nvPr/>
        </p:nvSpPr>
        <p:spPr>
          <a:xfrm rot="5400000">
            <a:off x="1677869" y="1503415"/>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5" name="Arrow: Right 20">
            <a:extLst>
              <a:ext uri="{FF2B5EF4-FFF2-40B4-BE49-F238E27FC236}">
                <a16:creationId xmlns:a16="http://schemas.microsoft.com/office/drawing/2014/main" id="{CDCA95B6-1D92-984E-EEEA-13D67010C9EB}"/>
              </a:ext>
            </a:extLst>
          </p:cNvPr>
          <p:cNvSpPr/>
          <p:nvPr/>
        </p:nvSpPr>
        <p:spPr>
          <a:xfrm rot="2016603">
            <a:off x="2649080" y="2355382"/>
            <a:ext cx="665351"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Arrow: Right 30">
            <a:extLst>
              <a:ext uri="{FF2B5EF4-FFF2-40B4-BE49-F238E27FC236}">
                <a16:creationId xmlns:a16="http://schemas.microsoft.com/office/drawing/2014/main" id="{4FF9BEE4-7096-7F02-7D0B-DAE4404E85D4}"/>
              </a:ext>
            </a:extLst>
          </p:cNvPr>
          <p:cNvSpPr/>
          <p:nvPr/>
        </p:nvSpPr>
        <p:spPr>
          <a:xfrm rot="5400000">
            <a:off x="5917094" y="1481368"/>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Arrow: Right 30">
            <a:extLst>
              <a:ext uri="{FF2B5EF4-FFF2-40B4-BE49-F238E27FC236}">
                <a16:creationId xmlns:a16="http://schemas.microsoft.com/office/drawing/2014/main" id="{295A1286-E8C4-ACD4-3B70-FAE7B53C8687}"/>
              </a:ext>
            </a:extLst>
          </p:cNvPr>
          <p:cNvSpPr/>
          <p:nvPr/>
        </p:nvSpPr>
        <p:spPr>
          <a:xfrm rot="5400000">
            <a:off x="5918124" y="2326743"/>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8" name="Arrow: Right 18">
            <a:extLst>
              <a:ext uri="{FF2B5EF4-FFF2-40B4-BE49-F238E27FC236}">
                <a16:creationId xmlns:a16="http://schemas.microsoft.com/office/drawing/2014/main" id="{18FF00AF-90E3-820E-A007-C7901D7C93A3}"/>
              </a:ext>
            </a:extLst>
          </p:cNvPr>
          <p:cNvSpPr/>
          <p:nvPr/>
        </p:nvSpPr>
        <p:spPr>
          <a:xfrm rot="10800000">
            <a:off x="4862376" y="2847739"/>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1" name="Arrow: Right 18">
            <a:extLst>
              <a:ext uri="{FF2B5EF4-FFF2-40B4-BE49-F238E27FC236}">
                <a16:creationId xmlns:a16="http://schemas.microsoft.com/office/drawing/2014/main" id="{DC34C7E2-E1D4-F9AF-081C-F41C1031609D}"/>
              </a:ext>
            </a:extLst>
          </p:cNvPr>
          <p:cNvSpPr/>
          <p:nvPr/>
        </p:nvSpPr>
        <p:spPr>
          <a:xfrm>
            <a:off x="2774838" y="2867141"/>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2" name="Arrow: Right 18">
            <a:extLst>
              <a:ext uri="{FF2B5EF4-FFF2-40B4-BE49-F238E27FC236}">
                <a16:creationId xmlns:a16="http://schemas.microsoft.com/office/drawing/2014/main" id="{D11DA65F-C4B7-0BD0-819F-B5088D08EA3C}"/>
              </a:ext>
            </a:extLst>
          </p:cNvPr>
          <p:cNvSpPr/>
          <p:nvPr/>
        </p:nvSpPr>
        <p:spPr>
          <a:xfrm rot="10800000">
            <a:off x="4895040" y="1034069"/>
            <a:ext cx="47300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3" name="Arrow: Right 20">
            <a:extLst>
              <a:ext uri="{FF2B5EF4-FFF2-40B4-BE49-F238E27FC236}">
                <a16:creationId xmlns:a16="http://schemas.microsoft.com/office/drawing/2014/main" id="{B33AED17-3F55-34D4-DB77-34552A44244A}"/>
              </a:ext>
            </a:extLst>
          </p:cNvPr>
          <p:cNvSpPr/>
          <p:nvPr/>
        </p:nvSpPr>
        <p:spPr>
          <a:xfrm rot="9033239">
            <a:off x="2711445" y="1480838"/>
            <a:ext cx="665351"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073019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4AB3F-0BC2-2C21-0156-839D51391E0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946A135-C708-4830-AFEB-68597F6B003C}"/>
              </a:ext>
            </a:extLst>
          </p:cNvPr>
          <p:cNvSpPr>
            <a:spLocks noGrp="1"/>
          </p:cNvSpPr>
          <p:nvPr>
            <p:ph type="body" sz="quarter" idx="10"/>
          </p:nvPr>
        </p:nvSpPr>
        <p:spPr>
          <a:xfrm>
            <a:off x="5210158" y="327601"/>
            <a:ext cx="7238998" cy="724247"/>
          </a:xfrm>
        </p:spPr>
        <p:txBody>
          <a:bodyPr>
            <a:noAutofit/>
          </a:bodyPr>
          <a:lstStyle/>
          <a:p>
            <a:r>
              <a:rPr lang="et-EE" sz="2200" b="1" dirty="0"/>
              <a:t>NÄIDIS </a:t>
            </a:r>
            <a:r>
              <a:rPr lang="en-US" sz="2200" b="1" dirty="0" err="1"/>
              <a:t>Eelnõude</a:t>
            </a:r>
            <a:r>
              <a:rPr lang="en-US" sz="2200" b="1" dirty="0"/>
              <a:t> </a:t>
            </a:r>
            <a:r>
              <a:rPr lang="en-US" sz="2200" b="1" dirty="0" err="1"/>
              <a:t>menetlemise</a:t>
            </a:r>
            <a:r>
              <a:rPr lang="en-US" sz="2200" b="1" dirty="0"/>
              <a:t> </a:t>
            </a:r>
            <a:r>
              <a:rPr lang="en-US" sz="2200" b="1" dirty="0" err="1"/>
              <a:t>protsess</a:t>
            </a:r>
            <a:r>
              <a:rPr lang="et-EE" sz="2200" b="1" dirty="0"/>
              <a:t>ist</a:t>
            </a:r>
          </a:p>
          <a:p>
            <a:r>
              <a:rPr lang="et-EE" sz="1600" dirty="0"/>
              <a:t>Töökorraldus- ja menetlusreeglid, sh õigusaktide vastuvõtmise, avalikustamise ja jõustumise täpsema korra, kehtestab volikogu</a:t>
            </a:r>
            <a:endParaRPr lang="en-US" sz="1600" b="1" dirty="0"/>
          </a:p>
        </p:txBody>
      </p:sp>
      <p:cxnSp>
        <p:nvCxnSpPr>
          <p:cNvPr id="3" name="Straight Connector 2">
            <a:extLst>
              <a:ext uri="{FF2B5EF4-FFF2-40B4-BE49-F238E27FC236}">
                <a16:creationId xmlns:a16="http://schemas.microsoft.com/office/drawing/2014/main" id="{A490BABB-98B8-86FD-E65F-1FF8CE30B443}"/>
              </a:ext>
            </a:extLst>
          </p:cNvPr>
          <p:cNvCxnSpPr>
            <a:cxnSpLocks/>
          </p:cNvCxnSpPr>
          <p:nvPr/>
        </p:nvCxnSpPr>
        <p:spPr>
          <a:xfrm>
            <a:off x="243176" y="370707"/>
            <a:ext cx="0" cy="618249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BFB880F-1E87-B1C3-929E-5BEEB75A2842}"/>
              </a:ext>
            </a:extLst>
          </p:cNvPr>
          <p:cNvSpPr/>
          <p:nvPr/>
        </p:nvSpPr>
        <p:spPr>
          <a:xfrm>
            <a:off x="1045516" y="257438"/>
            <a:ext cx="4164655" cy="923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t-EE" sz="1300" b="1"/>
              <a:t>EELNÕU ALGATAMINE</a:t>
            </a:r>
            <a:endParaRPr lang="en-US" sz="1300" b="1"/>
          </a:p>
          <a:p>
            <a:r>
              <a:rPr lang="et-EE" sz="1300"/>
              <a:t>Algataja võib olla volikogu liige, komisjon, vallavalitsus, osavallakogu või kodanike kollektiivne algatus</a:t>
            </a:r>
          </a:p>
        </p:txBody>
      </p:sp>
      <p:sp>
        <p:nvSpPr>
          <p:cNvPr id="13" name="Rectangle 12">
            <a:extLst>
              <a:ext uri="{FF2B5EF4-FFF2-40B4-BE49-F238E27FC236}">
                <a16:creationId xmlns:a16="http://schemas.microsoft.com/office/drawing/2014/main" id="{FF6E6F5D-DD9F-153E-F283-664E974D0C3B}"/>
              </a:ext>
            </a:extLst>
          </p:cNvPr>
          <p:cNvSpPr/>
          <p:nvPr/>
        </p:nvSpPr>
        <p:spPr>
          <a:xfrm>
            <a:off x="1076329" y="1292224"/>
            <a:ext cx="4164654" cy="13324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t-EE" sz="1300" b="1"/>
              <a:t>EELNÕU REGISTREERIMINE JA SUUNAMINE</a:t>
            </a:r>
          </a:p>
          <a:p>
            <a:r>
              <a:rPr lang="et-EE" sz="1300"/>
              <a:t>Eelnõu registreeritakse dokumendihaldussüsteemis.</a:t>
            </a:r>
          </a:p>
          <a:p>
            <a:r>
              <a:rPr lang="et-EE" sz="1300"/>
              <a:t>Suunatakse volikogu komisjonidele arvamuse andmiseks.</a:t>
            </a:r>
            <a:r>
              <a:rPr lang="en-US" sz="1300"/>
              <a:t> </a:t>
            </a:r>
            <a:r>
              <a:rPr lang="et-EE" sz="1300"/>
              <a:t>Vajadusel kaasatakse huvirühmi või korraldatakse avalik arutelu.</a:t>
            </a:r>
          </a:p>
        </p:txBody>
      </p:sp>
      <p:sp>
        <p:nvSpPr>
          <p:cNvPr id="14" name="Rectangle 13">
            <a:extLst>
              <a:ext uri="{FF2B5EF4-FFF2-40B4-BE49-F238E27FC236}">
                <a16:creationId xmlns:a16="http://schemas.microsoft.com/office/drawing/2014/main" id="{20FA942A-22FD-76F2-DA9B-96A459382585}"/>
              </a:ext>
            </a:extLst>
          </p:cNvPr>
          <p:cNvSpPr/>
          <p:nvPr/>
        </p:nvSpPr>
        <p:spPr>
          <a:xfrm>
            <a:off x="1045513" y="2763308"/>
            <a:ext cx="4164647" cy="11800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t-EE" sz="1300" b="1"/>
              <a:t>KOMISJONIDE</a:t>
            </a:r>
            <a:r>
              <a:rPr lang="en-US" sz="1300" b="1"/>
              <a:t>S</a:t>
            </a:r>
            <a:r>
              <a:rPr lang="et-EE" sz="1300" b="1"/>
              <a:t> ARUTELU</a:t>
            </a:r>
          </a:p>
          <a:p>
            <a:r>
              <a:rPr lang="et-EE" sz="1300"/>
              <a:t>Komisjonid analüüsivad eelnõu, teevad ettepanekuid muudatusteks.</a:t>
            </a:r>
          </a:p>
          <a:p>
            <a:r>
              <a:rPr lang="et-EE" sz="1300"/>
              <a:t>Võivad kutsuda eksperte või korraldada kohtumisi huvigruppidega.</a:t>
            </a:r>
          </a:p>
        </p:txBody>
      </p:sp>
      <p:sp>
        <p:nvSpPr>
          <p:cNvPr id="15" name="Rectangle 14">
            <a:extLst>
              <a:ext uri="{FF2B5EF4-FFF2-40B4-BE49-F238E27FC236}">
                <a16:creationId xmlns:a16="http://schemas.microsoft.com/office/drawing/2014/main" id="{2C903CA3-66F8-658B-69DF-2B0B02A2C23B}"/>
              </a:ext>
            </a:extLst>
          </p:cNvPr>
          <p:cNvSpPr/>
          <p:nvPr/>
        </p:nvSpPr>
        <p:spPr>
          <a:xfrm>
            <a:off x="1045515" y="4068233"/>
            <a:ext cx="4164645" cy="11800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t-EE" sz="1300" b="1"/>
              <a:t>VOLIKOGU ISTUNG JA OTSUSTAMINE</a:t>
            </a:r>
          </a:p>
          <a:p>
            <a:r>
              <a:rPr lang="et-EE" sz="1300"/>
              <a:t>Eelnõu esitatakse volikogu istungile.</a:t>
            </a:r>
          </a:p>
          <a:p>
            <a:r>
              <a:rPr lang="et-EE" sz="1300"/>
              <a:t>Toimub arutelu, vajadusel muudatusettepanekute hääletus.</a:t>
            </a:r>
          </a:p>
          <a:p>
            <a:r>
              <a:rPr lang="et-EE" sz="1300"/>
              <a:t>Vastuvõtmine toimub hääletuse teel – kas määrus, otsus või muu akt.</a:t>
            </a:r>
          </a:p>
        </p:txBody>
      </p:sp>
      <p:sp>
        <p:nvSpPr>
          <p:cNvPr id="17" name="Rectangle 16">
            <a:extLst>
              <a:ext uri="{FF2B5EF4-FFF2-40B4-BE49-F238E27FC236}">
                <a16:creationId xmlns:a16="http://schemas.microsoft.com/office/drawing/2014/main" id="{B1FC9902-4B62-7ADD-D212-922C8162F3A0}"/>
              </a:ext>
            </a:extLst>
          </p:cNvPr>
          <p:cNvSpPr/>
          <p:nvPr/>
        </p:nvSpPr>
        <p:spPr>
          <a:xfrm>
            <a:off x="1045513" y="5373158"/>
            <a:ext cx="4164645" cy="12274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t>T</a:t>
            </a:r>
            <a:r>
              <a:rPr lang="et-EE" sz="1400" b="1" dirty="0"/>
              <a:t>EAVITAMINE JA RAKENDAMINE</a:t>
            </a:r>
          </a:p>
          <a:p>
            <a:r>
              <a:rPr lang="et-EE" sz="1300" dirty="0"/>
              <a:t>Vastuvõetud akt avaldatakse o veebilehel ja/või Riigi Teatajas.</a:t>
            </a:r>
          </a:p>
          <a:p>
            <a:r>
              <a:rPr lang="et-EE" sz="1300" dirty="0"/>
              <a:t>Algatajaid ja avalikkust teavitatakse menetluse tulemustest.</a:t>
            </a:r>
          </a:p>
        </p:txBody>
      </p:sp>
      <p:sp>
        <p:nvSpPr>
          <p:cNvPr id="18" name="Arrow: Curved Right 17">
            <a:extLst>
              <a:ext uri="{FF2B5EF4-FFF2-40B4-BE49-F238E27FC236}">
                <a16:creationId xmlns:a16="http://schemas.microsoft.com/office/drawing/2014/main" id="{7DC3900E-E58F-A5F3-9FB8-4BD3728ACFF3}"/>
              </a:ext>
            </a:extLst>
          </p:cNvPr>
          <p:cNvSpPr/>
          <p:nvPr/>
        </p:nvSpPr>
        <p:spPr>
          <a:xfrm>
            <a:off x="619129" y="747884"/>
            <a:ext cx="426384" cy="118004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solidFill>
                <a:schemeClr val="tx1"/>
              </a:solidFill>
            </a:endParaRPr>
          </a:p>
        </p:txBody>
      </p:sp>
      <p:sp>
        <p:nvSpPr>
          <p:cNvPr id="23" name="Arrow: Curved Right 22">
            <a:extLst>
              <a:ext uri="{FF2B5EF4-FFF2-40B4-BE49-F238E27FC236}">
                <a16:creationId xmlns:a16="http://schemas.microsoft.com/office/drawing/2014/main" id="{40A318F0-941D-48FF-CE45-2990D2EDDD39}"/>
              </a:ext>
            </a:extLst>
          </p:cNvPr>
          <p:cNvSpPr/>
          <p:nvPr/>
        </p:nvSpPr>
        <p:spPr>
          <a:xfrm>
            <a:off x="649945" y="2137947"/>
            <a:ext cx="426384" cy="118004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solidFill>
                <a:schemeClr val="tx1"/>
              </a:solidFill>
            </a:endParaRPr>
          </a:p>
        </p:txBody>
      </p:sp>
      <p:sp>
        <p:nvSpPr>
          <p:cNvPr id="24" name="Arrow: Curved Right 23">
            <a:extLst>
              <a:ext uri="{FF2B5EF4-FFF2-40B4-BE49-F238E27FC236}">
                <a16:creationId xmlns:a16="http://schemas.microsoft.com/office/drawing/2014/main" id="{1CCC85CB-D484-00B7-9A7A-15F674653398}"/>
              </a:ext>
            </a:extLst>
          </p:cNvPr>
          <p:cNvSpPr/>
          <p:nvPr/>
        </p:nvSpPr>
        <p:spPr>
          <a:xfrm>
            <a:off x="619129" y="3528010"/>
            <a:ext cx="426384" cy="118004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solidFill>
                <a:schemeClr val="tx1"/>
              </a:solidFill>
            </a:endParaRPr>
          </a:p>
        </p:txBody>
      </p:sp>
      <p:sp>
        <p:nvSpPr>
          <p:cNvPr id="25" name="Arrow: Curved Right 24">
            <a:extLst>
              <a:ext uri="{FF2B5EF4-FFF2-40B4-BE49-F238E27FC236}">
                <a16:creationId xmlns:a16="http://schemas.microsoft.com/office/drawing/2014/main" id="{0F5B4105-1603-4484-B09E-E9CF17DF4252}"/>
              </a:ext>
            </a:extLst>
          </p:cNvPr>
          <p:cNvSpPr/>
          <p:nvPr/>
        </p:nvSpPr>
        <p:spPr>
          <a:xfrm>
            <a:off x="649945" y="5028782"/>
            <a:ext cx="426384" cy="118004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solidFill>
                <a:schemeClr val="tx1"/>
              </a:solidFill>
            </a:endParaRPr>
          </a:p>
        </p:txBody>
      </p:sp>
      <p:sp>
        <p:nvSpPr>
          <p:cNvPr id="27" name="TextBox 26">
            <a:extLst>
              <a:ext uri="{FF2B5EF4-FFF2-40B4-BE49-F238E27FC236}">
                <a16:creationId xmlns:a16="http://schemas.microsoft.com/office/drawing/2014/main" id="{EEC45C00-2B81-84AE-2CAD-2CC86BEA4A8B}"/>
              </a:ext>
            </a:extLst>
          </p:cNvPr>
          <p:cNvSpPr txBox="1"/>
          <p:nvPr/>
        </p:nvSpPr>
        <p:spPr>
          <a:xfrm>
            <a:off x="5412295" y="1476413"/>
            <a:ext cx="6703505" cy="5262979"/>
          </a:xfrm>
          <a:prstGeom prst="rect">
            <a:avLst/>
          </a:prstGeom>
          <a:noFill/>
        </p:spPr>
        <p:txBody>
          <a:bodyPr wrap="square">
            <a:spAutoFit/>
          </a:bodyPr>
          <a:lstStyle/>
          <a:p>
            <a:pPr>
              <a:buNone/>
            </a:pPr>
            <a:r>
              <a:rPr lang="et-EE" sz="1200" b="1" dirty="0"/>
              <a:t>NÄIDE: „SOTSIAALTEENUSTE OSUTAMISE KORD“ – MÄÄRUSE </a:t>
            </a:r>
            <a:r>
              <a:rPr lang="en-US" sz="1200" b="1" dirty="0"/>
              <a:t>MUUTMISE </a:t>
            </a:r>
            <a:r>
              <a:rPr lang="et-EE" sz="1200" b="1" dirty="0"/>
              <a:t>MENETLEMI</a:t>
            </a:r>
            <a:r>
              <a:rPr lang="en-US" sz="1200" b="1" dirty="0"/>
              <a:t>SE </a:t>
            </a:r>
            <a:r>
              <a:rPr lang="et-EE" sz="1200" b="1" dirty="0"/>
              <a:t>PROTSESS</a:t>
            </a:r>
            <a:endParaRPr lang="en-US" sz="1200" b="1" dirty="0"/>
          </a:p>
          <a:p>
            <a:pPr>
              <a:buNone/>
            </a:pPr>
            <a:endParaRPr lang="et-EE" sz="1200" b="1" dirty="0"/>
          </a:p>
          <a:p>
            <a:pPr>
              <a:buNone/>
            </a:pPr>
            <a:r>
              <a:rPr lang="en-US" sz="1200" b="1" u="sng" dirty="0"/>
              <a:t>1.</a:t>
            </a:r>
            <a:r>
              <a:rPr lang="et-EE" sz="1200" b="1" u="sng" dirty="0"/>
              <a:t>Algatamine</a:t>
            </a:r>
          </a:p>
          <a:p>
            <a:r>
              <a:rPr lang="en-US" sz="1200" dirty="0"/>
              <a:t>S</a:t>
            </a:r>
            <a:r>
              <a:rPr lang="et-EE" sz="1200" dirty="0" err="1"/>
              <a:t>otsiaalosakond</a:t>
            </a:r>
            <a:r>
              <a:rPr lang="et-EE" sz="1200" dirty="0"/>
              <a:t> tuvastab vajaduse uuendada teenuste osutamise korda seoses seadusemuudatustega.</a:t>
            </a:r>
          </a:p>
          <a:p>
            <a:r>
              <a:rPr lang="et-EE" sz="1200" dirty="0"/>
              <a:t>Koostatakse eelnõu, mis sisaldab:</a:t>
            </a:r>
            <a:r>
              <a:rPr lang="en-US" sz="1200" dirty="0"/>
              <a:t> </a:t>
            </a:r>
            <a:r>
              <a:rPr lang="et-EE" sz="1200" dirty="0"/>
              <a:t>määruse tekst</a:t>
            </a:r>
            <a:r>
              <a:rPr lang="en-US" sz="1200" dirty="0"/>
              <a:t>, </a:t>
            </a:r>
            <a:r>
              <a:rPr lang="et-EE" sz="1200" dirty="0"/>
              <a:t>seletuskiri (eesmärk, mõju, õiguslik alus)</a:t>
            </a:r>
            <a:r>
              <a:rPr lang="en-US" sz="1200" dirty="0"/>
              <a:t> </a:t>
            </a:r>
            <a:r>
              <a:rPr lang="et-EE" sz="1200" dirty="0"/>
              <a:t>vajadusel lisad (nt teenuste loetelu, taotlusvormid). Vallavalitsus kiidab enne volikogule suunamist eelnõu heaks.</a:t>
            </a:r>
            <a:br>
              <a:rPr lang="en-US" sz="1200" dirty="0"/>
            </a:br>
            <a:endParaRPr lang="et-EE" sz="1200" dirty="0"/>
          </a:p>
          <a:p>
            <a:pPr>
              <a:buNone/>
            </a:pPr>
            <a:r>
              <a:rPr lang="et-EE" sz="1200" b="1" u="sng" dirty="0"/>
              <a:t>2. Registreerimine ja suunamine</a:t>
            </a:r>
          </a:p>
          <a:p>
            <a:pPr>
              <a:buFont typeface="Arial" panose="020B0604020202020204" pitchFamily="34" charset="0"/>
              <a:buChar char="•"/>
            </a:pPr>
            <a:r>
              <a:rPr lang="et-EE" sz="1200" dirty="0"/>
              <a:t>Eelnõu registreeritakse dokumendihaldussüsteemis.</a:t>
            </a:r>
          </a:p>
          <a:p>
            <a:pPr>
              <a:buFont typeface="Arial" panose="020B0604020202020204" pitchFamily="34" charset="0"/>
              <a:buChar char="•"/>
            </a:pPr>
            <a:r>
              <a:rPr lang="et-EE" sz="1200" dirty="0"/>
              <a:t>Suunatakse volikogu arvamuse andmiseks.</a:t>
            </a:r>
          </a:p>
          <a:p>
            <a:pPr>
              <a:buFont typeface="Arial" panose="020B0604020202020204" pitchFamily="34" charset="0"/>
              <a:buChar char="•"/>
            </a:pPr>
            <a:r>
              <a:rPr lang="et-EE" sz="1200" dirty="0"/>
              <a:t>Komisjon saa</a:t>
            </a:r>
            <a:r>
              <a:rPr lang="en-US" sz="1200" dirty="0"/>
              <a:t>b</a:t>
            </a:r>
            <a:r>
              <a:rPr lang="et-EE" sz="1200" dirty="0"/>
              <a:t> eelnõu vähemalt kolm päeva enne arutelu.</a:t>
            </a:r>
            <a:br>
              <a:rPr lang="en-US" sz="1200" dirty="0"/>
            </a:br>
            <a:endParaRPr lang="et-EE" sz="1200" dirty="0"/>
          </a:p>
          <a:p>
            <a:pPr>
              <a:buNone/>
            </a:pPr>
            <a:r>
              <a:rPr lang="et-EE" sz="1200" b="1" u="sng" dirty="0"/>
              <a:t>3. Komisjoni</a:t>
            </a:r>
            <a:r>
              <a:rPr lang="en-US" sz="1200" b="1" u="sng" dirty="0"/>
              <a:t>s</a:t>
            </a:r>
            <a:r>
              <a:rPr lang="et-EE" sz="1200" b="1" u="sng" dirty="0"/>
              <a:t> arutelu</a:t>
            </a:r>
          </a:p>
          <a:p>
            <a:pPr>
              <a:buFont typeface="Arial" panose="020B0604020202020204" pitchFamily="34" charset="0"/>
              <a:buChar char="•"/>
            </a:pPr>
            <a:r>
              <a:rPr lang="et-EE" sz="1200" dirty="0"/>
              <a:t>Komisjon analüüsi</a:t>
            </a:r>
            <a:r>
              <a:rPr lang="en-US" sz="1200" dirty="0"/>
              <a:t>b</a:t>
            </a:r>
            <a:r>
              <a:rPr lang="et-EE" sz="1200" dirty="0"/>
              <a:t> eelnõu</a:t>
            </a:r>
            <a:r>
              <a:rPr lang="en-US" sz="1200" dirty="0"/>
              <a:t>: </a:t>
            </a:r>
            <a:r>
              <a:rPr lang="et-EE" sz="1200" dirty="0"/>
              <a:t>kas see on kooskõlas seadustega</a:t>
            </a:r>
            <a:r>
              <a:rPr lang="en-US" sz="1200" dirty="0"/>
              <a:t>, </a:t>
            </a:r>
            <a:r>
              <a:rPr lang="et-EE" sz="1200" dirty="0"/>
              <a:t>kas see on rakendatav praktikas</a:t>
            </a:r>
            <a:r>
              <a:rPr lang="en-US" sz="1200" dirty="0"/>
              <a:t>, </a:t>
            </a:r>
            <a:r>
              <a:rPr lang="et-EE" sz="1200" dirty="0"/>
              <a:t>kas see arvestab sihtrühmade vajadusi</a:t>
            </a:r>
            <a:r>
              <a:rPr lang="en-US" sz="1200" dirty="0"/>
              <a:t>.</a:t>
            </a:r>
            <a:endParaRPr lang="et-EE" sz="1200" dirty="0"/>
          </a:p>
          <a:p>
            <a:pPr>
              <a:buFont typeface="Arial" panose="020B0604020202020204" pitchFamily="34" charset="0"/>
              <a:buChar char="•"/>
            </a:pPr>
            <a:r>
              <a:rPr lang="et-EE" sz="1200" dirty="0"/>
              <a:t>Te</a:t>
            </a:r>
            <a:r>
              <a:rPr lang="en-US" sz="1200" dirty="0" err="1"/>
              <a:t>eb</a:t>
            </a:r>
            <a:r>
              <a:rPr lang="et-EE" sz="1200" dirty="0"/>
              <a:t> muudatusettepanekuid või </a:t>
            </a:r>
            <a:r>
              <a:rPr lang="et-EE" sz="1200" dirty="0" err="1"/>
              <a:t>soovit</a:t>
            </a:r>
            <a:r>
              <a:rPr lang="en-US" sz="1200" dirty="0"/>
              <a:t>ab</a:t>
            </a:r>
            <a:r>
              <a:rPr lang="et-EE" sz="1200" dirty="0"/>
              <a:t> eelnõu esitada volikogule.</a:t>
            </a:r>
            <a:br>
              <a:rPr lang="en-US" sz="1200" dirty="0"/>
            </a:br>
            <a:endParaRPr lang="et-EE" sz="1200" dirty="0"/>
          </a:p>
          <a:p>
            <a:pPr>
              <a:buNone/>
            </a:pPr>
            <a:r>
              <a:rPr lang="et-EE" sz="1200" b="1" u="sng" dirty="0"/>
              <a:t>4. Volikogu istung</a:t>
            </a:r>
          </a:p>
          <a:p>
            <a:pPr>
              <a:buFont typeface="Arial" panose="020B0604020202020204" pitchFamily="34" charset="0"/>
              <a:buChar char="•"/>
            </a:pPr>
            <a:r>
              <a:rPr lang="et-EE" sz="1200" dirty="0"/>
              <a:t>Eelnõu kantakse volikogu päevakorda.</a:t>
            </a:r>
          </a:p>
          <a:p>
            <a:pPr>
              <a:buFont typeface="Arial" panose="020B0604020202020204" pitchFamily="34" charset="0"/>
              <a:buChar char="•"/>
            </a:pPr>
            <a:r>
              <a:rPr lang="et-EE" sz="1200" dirty="0"/>
              <a:t>Istungil</a:t>
            </a:r>
            <a:r>
              <a:rPr lang="en-US" sz="1200" dirty="0"/>
              <a:t> </a:t>
            </a:r>
            <a:r>
              <a:rPr lang="et-EE" sz="1200" dirty="0"/>
              <a:t>toimub arutelu</a:t>
            </a:r>
            <a:r>
              <a:rPr lang="en-US" sz="1200" dirty="0"/>
              <a:t>, </a:t>
            </a:r>
            <a:r>
              <a:rPr lang="et-EE" sz="1200" dirty="0"/>
              <a:t>vajadusel hääletatakse muudatusettepanekud</a:t>
            </a:r>
            <a:r>
              <a:rPr lang="en-US" sz="1200" dirty="0"/>
              <a:t>ja </a:t>
            </a:r>
            <a:r>
              <a:rPr lang="et-EE" sz="1200" dirty="0"/>
              <a:t>hääletatakse määruse vastuvõtmine</a:t>
            </a:r>
            <a:br>
              <a:rPr lang="en-US" sz="1200" dirty="0"/>
            </a:br>
            <a:endParaRPr lang="et-EE" sz="1200" dirty="0"/>
          </a:p>
          <a:p>
            <a:pPr>
              <a:buNone/>
            </a:pPr>
            <a:r>
              <a:rPr lang="et-EE" sz="1200" b="1" u="sng" dirty="0"/>
              <a:t>5. Teavitamine ja jõustumine</a:t>
            </a:r>
          </a:p>
          <a:p>
            <a:pPr>
              <a:buFont typeface="Arial" panose="020B0604020202020204" pitchFamily="34" charset="0"/>
              <a:buChar char="•"/>
            </a:pPr>
            <a:r>
              <a:rPr lang="fi-FI" sz="1200" dirty="0" err="1"/>
              <a:t>Vastuvõetud</a:t>
            </a:r>
            <a:r>
              <a:rPr lang="fi-FI" sz="1200" dirty="0"/>
              <a:t> </a:t>
            </a:r>
            <a:r>
              <a:rPr lang="fi-FI" sz="1200" dirty="0" err="1"/>
              <a:t>määrus</a:t>
            </a:r>
            <a:r>
              <a:rPr lang="fi-FI" sz="1200" dirty="0"/>
              <a:t> </a:t>
            </a:r>
            <a:r>
              <a:rPr lang="fi-FI" sz="1200" dirty="0" err="1"/>
              <a:t>avaldatakse</a:t>
            </a:r>
            <a:r>
              <a:rPr lang="fi-FI" sz="1200" dirty="0"/>
              <a:t> </a:t>
            </a:r>
            <a:r>
              <a:rPr lang="fi-FI" sz="1200" dirty="0" err="1"/>
              <a:t>Riigi</a:t>
            </a:r>
            <a:r>
              <a:rPr lang="fi-FI" sz="1200" dirty="0"/>
              <a:t> </a:t>
            </a:r>
            <a:r>
              <a:rPr lang="fi-FI" sz="1200" dirty="0" err="1"/>
              <a:t>Teatajas</a:t>
            </a:r>
            <a:r>
              <a:rPr lang="fi-FI" sz="1200" dirty="0"/>
              <a:t> ja </a:t>
            </a:r>
            <a:r>
              <a:rPr lang="fi-FI" sz="1200" dirty="0" err="1"/>
              <a:t>avalikustatakse</a:t>
            </a:r>
            <a:r>
              <a:rPr lang="fi-FI" sz="1200" dirty="0"/>
              <a:t> </a:t>
            </a:r>
            <a:r>
              <a:rPr lang="fi-FI" sz="1200" dirty="0" err="1"/>
              <a:t>KOVi</a:t>
            </a:r>
            <a:r>
              <a:rPr lang="fi-FI" sz="1200" dirty="0"/>
              <a:t> </a:t>
            </a:r>
            <a:r>
              <a:rPr lang="fi-FI" sz="1200" dirty="0" err="1"/>
              <a:t>põhimääruses</a:t>
            </a:r>
            <a:r>
              <a:rPr lang="fi-FI" sz="1200" dirty="0"/>
              <a:t> </a:t>
            </a:r>
            <a:r>
              <a:rPr lang="fi-FI" sz="1200" dirty="0" err="1"/>
              <a:t>sätestatud</a:t>
            </a:r>
            <a:r>
              <a:rPr lang="fi-FI" sz="1200" dirty="0"/>
              <a:t> </a:t>
            </a:r>
            <a:r>
              <a:rPr lang="fi-FI" sz="1200" dirty="0" err="1"/>
              <a:t>korras</a:t>
            </a:r>
            <a:r>
              <a:rPr lang="fi-FI" sz="1200" dirty="0"/>
              <a:t>.</a:t>
            </a:r>
            <a:endParaRPr lang="et-EE" sz="1200" dirty="0"/>
          </a:p>
          <a:p>
            <a:pPr>
              <a:buFont typeface="Arial" panose="020B0604020202020204" pitchFamily="34" charset="0"/>
              <a:buChar char="•"/>
            </a:pPr>
            <a:r>
              <a:rPr lang="et-EE" sz="1200" dirty="0"/>
              <a:t>Teavitatakse</a:t>
            </a:r>
            <a:r>
              <a:rPr lang="en-US" sz="1200" dirty="0"/>
              <a:t> </a:t>
            </a:r>
            <a:r>
              <a:rPr lang="et-EE" sz="1200" dirty="0"/>
              <a:t>sotsiaalosakonda rakendamiseks</a:t>
            </a:r>
            <a:r>
              <a:rPr lang="en-US" sz="1200" dirty="0"/>
              <a:t> ja </a:t>
            </a:r>
            <a:r>
              <a:rPr lang="et-EE" sz="1200" dirty="0"/>
              <a:t>elanikke ja koostööpartnereid (nt hooldusteenuse osutajad)</a:t>
            </a:r>
            <a:r>
              <a:rPr lang="en-US" sz="1200" dirty="0"/>
              <a:t>.</a:t>
            </a:r>
            <a:endParaRPr lang="et-EE" sz="1200" dirty="0"/>
          </a:p>
          <a:p>
            <a:pPr>
              <a:buFont typeface="Arial" panose="020B0604020202020204" pitchFamily="34" charset="0"/>
              <a:buChar char="•"/>
            </a:pPr>
            <a:r>
              <a:rPr lang="et-EE" sz="1200" dirty="0"/>
              <a:t>Määrus jõustub määratud kuupäeval (nt 1 kuu pärast vastuvõtmist).</a:t>
            </a:r>
          </a:p>
        </p:txBody>
      </p:sp>
    </p:spTree>
    <p:extLst>
      <p:ext uri="{BB962C8B-B14F-4D97-AF65-F5344CB8AC3E}">
        <p14:creationId xmlns:p14="http://schemas.microsoft.com/office/powerpoint/2010/main" val="949546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4D989-074F-F258-FAB8-E20D7AA2D22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08F88B1-68F1-688E-9023-40BCCA300405}"/>
              </a:ext>
            </a:extLst>
          </p:cNvPr>
          <p:cNvSpPr>
            <a:spLocks noGrp="1"/>
          </p:cNvSpPr>
          <p:nvPr>
            <p:ph type="body" sz="quarter" idx="10"/>
          </p:nvPr>
        </p:nvSpPr>
        <p:spPr>
          <a:xfrm>
            <a:off x="478804" y="554835"/>
            <a:ext cx="11573197" cy="724247"/>
          </a:xfrm>
        </p:spPr>
        <p:txBody>
          <a:bodyPr>
            <a:normAutofit/>
          </a:bodyPr>
          <a:lstStyle/>
          <a:p>
            <a:r>
              <a:rPr lang="en-US" sz="3200" b="1" err="1"/>
              <a:t>Elanike</a:t>
            </a:r>
            <a:r>
              <a:rPr lang="en-US" sz="3200" b="1"/>
              <a:t> </a:t>
            </a:r>
            <a:r>
              <a:rPr lang="en-US" sz="3200" b="1" err="1"/>
              <a:t>algatatud</a:t>
            </a:r>
            <a:r>
              <a:rPr lang="en-US" sz="3200" b="1"/>
              <a:t> </a:t>
            </a:r>
            <a:r>
              <a:rPr lang="en-US" sz="3200" b="1" err="1"/>
              <a:t>eelnõu</a:t>
            </a:r>
            <a:r>
              <a:rPr lang="en-US" sz="3200" b="1"/>
              <a:t> </a:t>
            </a:r>
            <a:r>
              <a:rPr lang="en-US" sz="3200" b="1" err="1"/>
              <a:t>menetlus</a:t>
            </a:r>
            <a:endParaRPr lang="en-US" sz="3200" b="1"/>
          </a:p>
        </p:txBody>
      </p:sp>
      <p:cxnSp>
        <p:nvCxnSpPr>
          <p:cNvPr id="3" name="Straight Connector 2">
            <a:extLst>
              <a:ext uri="{FF2B5EF4-FFF2-40B4-BE49-F238E27FC236}">
                <a16:creationId xmlns:a16="http://schemas.microsoft.com/office/drawing/2014/main" id="{094F3343-5122-0C93-1FE8-DC4CBE682650}"/>
              </a:ext>
            </a:extLst>
          </p:cNvPr>
          <p:cNvCxnSpPr>
            <a:cxnSpLocks/>
          </p:cNvCxnSpPr>
          <p:nvPr/>
        </p:nvCxnSpPr>
        <p:spPr>
          <a:xfrm>
            <a:off x="761120" y="1524564"/>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97AE6C9-B997-EBA4-4D5D-8DE29718E546}"/>
              </a:ext>
            </a:extLst>
          </p:cNvPr>
          <p:cNvSpPr/>
          <p:nvPr/>
        </p:nvSpPr>
        <p:spPr>
          <a:xfrm>
            <a:off x="8183075" y="1397480"/>
            <a:ext cx="3612606" cy="49774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0" name="Group 19">
            <a:extLst>
              <a:ext uri="{FF2B5EF4-FFF2-40B4-BE49-F238E27FC236}">
                <a16:creationId xmlns:a16="http://schemas.microsoft.com/office/drawing/2014/main" id="{74C0919A-8491-CF2A-A75D-29D498F61E28}"/>
              </a:ext>
            </a:extLst>
          </p:cNvPr>
          <p:cNvGrpSpPr/>
          <p:nvPr/>
        </p:nvGrpSpPr>
        <p:grpSpPr>
          <a:xfrm>
            <a:off x="8418312" y="-979725"/>
            <a:ext cx="5529192" cy="4812613"/>
            <a:chOff x="2670667" y="-486068"/>
            <a:chExt cx="4162762" cy="4812613"/>
          </a:xfrm>
        </p:grpSpPr>
        <p:sp>
          <p:nvSpPr>
            <p:cNvPr id="21" name="TextBox 20">
              <a:extLst>
                <a:ext uri="{FF2B5EF4-FFF2-40B4-BE49-F238E27FC236}">
                  <a16:creationId xmlns:a16="http://schemas.microsoft.com/office/drawing/2014/main" id="{F74D1990-98FE-1D3C-66AE-943CC3E12FFB}"/>
                </a:ext>
              </a:extLst>
            </p:cNvPr>
            <p:cNvSpPr txBox="1"/>
            <p:nvPr/>
          </p:nvSpPr>
          <p:spPr>
            <a:xfrm>
              <a:off x="4467813" y="-486068"/>
              <a:ext cx="2365616" cy="307777"/>
            </a:xfrm>
            <a:prstGeom prst="rect">
              <a:avLst/>
            </a:prstGeom>
            <a:noFill/>
          </p:spPr>
          <p:txBody>
            <a:bodyPr wrap="square" rtlCol="0">
              <a:spAutoFit/>
            </a:bodyPr>
            <a:lstStyle/>
            <a:p>
              <a:pPr marL="171450" indent="-171450">
                <a:buFont typeface="Wingdings" panose="05000000000000000000" pitchFamily="2" charset="2"/>
                <a:buChar char="v"/>
              </a:pPr>
              <a:endParaRPr lang="et-EE" sz="1400"/>
            </a:p>
          </p:txBody>
        </p:sp>
        <p:sp>
          <p:nvSpPr>
            <p:cNvPr id="22" name="TextBox 21">
              <a:extLst>
                <a:ext uri="{FF2B5EF4-FFF2-40B4-BE49-F238E27FC236}">
                  <a16:creationId xmlns:a16="http://schemas.microsoft.com/office/drawing/2014/main" id="{FED173F7-AC66-8B5F-1CCF-D6EEC07710E4}"/>
                </a:ext>
              </a:extLst>
            </p:cNvPr>
            <p:cNvSpPr txBox="1"/>
            <p:nvPr/>
          </p:nvSpPr>
          <p:spPr>
            <a:xfrm>
              <a:off x="2670667" y="2018221"/>
              <a:ext cx="2365616" cy="2308324"/>
            </a:xfrm>
            <a:prstGeom prst="rect">
              <a:avLst/>
            </a:prstGeom>
            <a:noFill/>
          </p:spPr>
          <p:txBody>
            <a:bodyPr wrap="square" rtlCol="0">
              <a:spAutoFit/>
            </a:bodyPr>
            <a:lstStyle/>
            <a:p>
              <a:r>
                <a:rPr lang="et-EE" b="1" dirty="0">
                  <a:solidFill>
                    <a:schemeClr val="bg1"/>
                  </a:solidFill>
                </a:rPr>
                <a:t>MIDA SAAB ALGATADA?</a:t>
              </a:r>
            </a:p>
            <a:p>
              <a:endParaRPr lang="en-US" sz="1400" dirty="0"/>
            </a:p>
            <a:p>
              <a:r>
                <a:rPr lang="et-EE" sz="1400" dirty="0"/>
                <a:t>Kohaliku elu küsimusi, nt:</a:t>
              </a:r>
              <a:endParaRPr lang="en-US" sz="1400" dirty="0"/>
            </a:p>
            <a:p>
              <a:pPr marL="285750" indent="-285750">
                <a:buFont typeface="Wingdings" panose="05000000000000000000" pitchFamily="2" charset="2"/>
                <a:buChar char="v"/>
              </a:pPr>
              <a:r>
                <a:rPr lang="et-EE" sz="1400" dirty="0"/>
                <a:t>Avaliku ruumi arenduse</a:t>
              </a:r>
              <a:r>
                <a:rPr lang="en-US" sz="1400" dirty="0"/>
                <a:t>d</a:t>
              </a:r>
            </a:p>
            <a:p>
              <a:pPr marL="285750" indent="-285750">
                <a:buFont typeface="Wingdings" panose="05000000000000000000" pitchFamily="2" charset="2"/>
                <a:buChar char="v"/>
              </a:pPr>
              <a:r>
                <a:rPr lang="et-EE" sz="1400" dirty="0"/>
                <a:t>Eelarveprioriteedi</a:t>
              </a:r>
              <a:r>
                <a:rPr lang="en-US" sz="1400" dirty="0"/>
                <a:t>d</a:t>
              </a:r>
            </a:p>
            <a:p>
              <a:pPr marL="285750" indent="-285750">
                <a:buFont typeface="Wingdings" panose="05000000000000000000" pitchFamily="2" charset="2"/>
                <a:buChar char="v"/>
              </a:pPr>
              <a:r>
                <a:rPr lang="et-EE" sz="1400" dirty="0"/>
                <a:t>Teenuste kättesaadavus</a:t>
              </a:r>
              <a:endParaRPr lang="en-US" sz="1400" dirty="0"/>
            </a:p>
            <a:p>
              <a:pPr marL="285750" indent="-285750">
                <a:buFont typeface="Wingdings" panose="05000000000000000000" pitchFamily="2" charset="2"/>
                <a:buChar char="v"/>
              </a:pPr>
              <a:r>
                <a:rPr lang="et-EE" sz="1400" dirty="0"/>
                <a:t>Keskkonnakaitse</a:t>
              </a:r>
              <a:endParaRPr lang="en-US" sz="1400" dirty="0"/>
            </a:p>
            <a:p>
              <a:pPr marL="285750" indent="-285750">
                <a:buFont typeface="Wingdings" panose="05000000000000000000" pitchFamily="2" charset="2"/>
                <a:buChar char="v"/>
              </a:pPr>
              <a:r>
                <a:rPr lang="et-EE" sz="1400" dirty="0"/>
                <a:t>Sotsiaalhoolekanne</a:t>
              </a:r>
              <a:endParaRPr lang="en-US" sz="1400" dirty="0"/>
            </a:p>
            <a:p>
              <a:pPr marL="285750" indent="-285750">
                <a:buFont typeface="Wingdings" panose="05000000000000000000" pitchFamily="2" charset="2"/>
                <a:buChar char="v"/>
              </a:pPr>
              <a:r>
                <a:rPr lang="et-EE" sz="1400" dirty="0"/>
                <a:t>Kohalikud määrused ja eeskirjad</a:t>
              </a:r>
            </a:p>
            <a:p>
              <a:endParaRPr lang="ko-KR" altLang="en-US" sz="1400" b="1" dirty="0">
                <a:solidFill>
                  <a:schemeClr val="bg1"/>
                </a:solidFill>
                <a:cs typeface="Arial" pitchFamily="34" charset="0"/>
              </a:endParaRPr>
            </a:p>
          </p:txBody>
        </p:sp>
      </p:grpSp>
      <p:sp>
        <p:nvSpPr>
          <p:cNvPr id="30" name="L-Shape 29">
            <a:extLst>
              <a:ext uri="{FF2B5EF4-FFF2-40B4-BE49-F238E27FC236}">
                <a16:creationId xmlns:a16="http://schemas.microsoft.com/office/drawing/2014/main" id="{F9722FBF-D2E2-6F2A-FE3E-8C738C42FEE4}"/>
              </a:ext>
            </a:extLst>
          </p:cNvPr>
          <p:cNvSpPr/>
          <p:nvPr/>
        </p:nvSpPr>
        <p:spPr>
          <a:xfrm rot="16200000">
            <a:off x="10780368" y="342893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TextBox 4">
            <a:extLst>
              <a:ext uri="{FF2B5EF4-FFF2-40B4-BE49-F238E27FC236}">
                <a16:creationId xmlns:a16="http://schemas.microsoft.com/office/drawing/2014/main" id="{99990C71-7EE0-F2A6-FA0E-FAD9FD2B1757}"/>
              </a:ext>
            </a:extLst>
          </p:cNvPr>
          <p:cNvSpPr txBox="1"/>
          <p:nvPr/>
        </p:nvSpPr>
        <p:spPr>
          <a:xfrm>
            <a:off x="981863" y="1528279"/>
            <a:ext cx="6963218" cy="5755422"/>
          </a:xfrm>
          <a:prstGeom prst="rect">
            <a:avLst/>
          </a:prstGeom>
          <a:noFill/>
        </p:spPr>
        <p:txBody>
          <a:bodyPr wrap="square" lIns="91440" tIns="45720" rIns="91440" bIns="45720" rtlCol="0" anchor="t">
            <a:spAutoFit/>
          </a:bodyPr>
          <a:lstStyle/>
          <a:p>
            <a:r>
              <a:rPr lang="et-EE" sz="1400" b="1" dirty="0"/>
              <a:t>Elanikud saavad esitada omavalitsusele kollektiivse pöördumise või eelnõu</a:t>
            </a:r>
            <a:r>
              <a:rPr lang="en-US" sz="1400" b="1" dirty="0"/>
              <a:t> (</a:t>
            </a:r>
            <a:r>
              <a:rPr lang="en-US" sz="1400" b="1" dirty="0" err="1"/>
              <a:t>rahvaalgatuse</a:t>
            </a:r>
            <a:r>
              <a:rPr lang="en-US" sz="1400" b="1" dirty="0"/>
              <a:t>)</a:t>
            </a:r>
            <a:r>
              <a:rPr lang="et-EE" sz="1400" b="1" dirty="0"/>
              <a:t>. Omavalitsus on kohustatud selle menetlusse võtma, analüüsima ettepanekut ja vastama esitajatele määratud tähtaja jooksul. Vajadusel kaasatakse avalikkust, komisjone ja eksperte</a:t>
            </a:r>
            <a:r>
              <a:rPr lang="en-US" sz="1400" b="1" dirty="0"/>
              <a:t>.</a:t>
            </a:r>
          </a:p>
          <a:p>
            <a:endParaRPr lang="en-US" sz="1400" b="1" dirty="0">
              <a:solidFill>
                <a:schemeClr val="tx1">
                  <a:lumMod val="75000"/>
                  <a:lumOff val="25000"/>
                </a:schemeClr>
              </a:solidFill>
              <a:cs typeface="Arial" pitchFamily="34" charset="0"/>
            </a:endParaRPr>
          </a:p>
          <a:p>
            <a:pPr marL="285750" indent="-285750">
              <a:buFont typeface="Wingdings" panose="05000000000000000000" pitchFamily="2" charset="2"/>
              <a:buChar char="Ø"/>
            </a:pPr>
            <a:r>
              <a:rPr lang="et-EE" sz="1400" dirty="0"/>
              <a:t>Vähemalt </a:t>
            </a:r>
            <a:r>
              <a:rPr lang="en-US" sz="1400" dirty="0"/>
              <a:t>1</a:t>
            </a:r>
            <a:r>
              <a:rPr lang="et-EE" sz="1400" dirty="0"/>
              <a:t>% hääleõiguslikel valla- või linnaelanikel, kuid mitte vähem kui viiel</a:t>
            </a:r>
            <a:r>
              <a:rPr lang="en-US" sz="1400" dirty="0"/>
              <a:t>,</a:t>
            </a:r>
            <a:r>
              <a:rPr lang="et-EE" sz="1400" dirty="0"/>
              <a:t> on õigus teha ettepanek volikogu või valitsuse õigusaktide vastuvõtmiseks, muutmiseks või kehtetuks tunnistamiseks.</a:t>
            </a:r>
            <a:endParaRPr lang="en-US" sz="1400" dirty="0"/>
          </a:p>
          <a:p>
            <a:pPr marL="285750" indent="-285750">
              <a:buFont typeface="Wingdings" panose="05000000000000000000" pitchFamily="2" charset="2"/>
              <a:buChar char="Ø"/>
            </a:pPr>
            <a:r>
              <a:rPr lang="et-EE" sz="1400" dirty="0"/>
              <a:t>Algatus esitatakse valitsusele koos allkirjalehtedega. </a:t>
            </a:r>
            <a:endParaRPr lang="en-US" sz="1400" dirty="0"/>
          </a:p>
          <a:p>
            <a:pPr marL="285750" indent="-285750">
              <a:buFont typeface="Wingdings" panose="05000000000000000000" pitchFamily="2" charset="2"/>
              <a:buChar char="Ø"/>
            </a:pPr>
            <a:r>
              <a:rPr lang="et-EE" sz="1400" dirty="0"/>
              <a:t>Kui algatuse teema on volikogu pädevuses esitab valitsus selle ühe kuu jooksul volikogule koos enda seisukohaga.</a:t>
            </a:r>
            <a:endParaRPr lang="en-US" sz="1400" dirty="0"/>
          </a:p>
          <a:p>
            <a:pPr marL="285750" indent="-285750">
              <a:buFont typeface="Wingdings" panose="05000000000000000000" pitchFamily="2" charset="2"/>
              <a:buChar char="Ø"/>
            </a:pPr>
            <a:r>
              <a:rPr lang="et-EE" sz="1400" dirty="0"/>
              <a:t>Algatus tuleb arutlusele võtta kolme kuu jooksul.</a:t>
            </a:r>
            <a:endParaRPr lang="en-US" sz="1400" dirty="0"/>
          </a:p>
          <a:p>
            <a:pPr marL="285750" indent="-285750">
              <a:buFont typeface="Wingdings" panose="05000000000000000000" pitchFamily="2" charset="2"/>
              <a:buChar char="Ø"/>
            </a:pPr>
            <a:r>
              <a:rPr lang="et-EE" sz="1400" dirty="0"/>
              <a:t>Algatuse esitajate esindajal on õigus osaleda arutelus volikogus või valitsuses.</a:t>
            </a:r>
            <a:endParaRPr lang="en-US" sz="1400" dirty="0"/>
          </a:p>
          <a:p>
            <a:pPr marL="285750" indent="-285750">
              <a:buFont typeface="Wingdings" panose="05000000000000000000" pitchFamily="2" charset="2"/>
              <a:buChar char="Ø"/>
            </a:pPr>
            <a:endParaRPr lang="en-US" sz="1400" dirty="0"/>
          </a:p>
          <a:p>
            <a:r>
              <a:rPr lang="en-US" sz="1400" b="1" dirty="0"/>
              <a:t>RAHVAALGATUSE ESITAMISE VORM</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t-EE" sz="1400" dirty="0"/>
              <a:t>Kehtiva seaduse kohaselt tuleb </a:t>
            </a:r>
            <a:r>
              <a:rPr lang="en-US" sz="1400" dirty="0" err="1"/>
              <a:t>rahvaalgatus</a:t>
            </a:r>
            <a:r>
              <a:rPr lang="et-EE" sz="1400" dirty="0"/>
              <a:t> esitada</a:t>
            </a:r>
            <a:r>
              <a:rPr lang="en-US" sz="1400" dirty="0"/>
              <a:t> juba</a:t>
            </a:r>
            <a:r>
              <a:rPr lang="et-EE" sz="1400" dirty="0"/>
              <a:t> eelnõu vormis. </a:t>
            </a:r>
            <a:endParaRPr lang="en-US" sz="1400" dirty="0"/>
          </a:p>
          <a:p>
            <a:pPr marL="285750" indent="-285750">
              <a:buFont typeface="Wingdings" panose="05000000000000000000" pitchFamily="2" charset="2"/>
              <a:buChar char="Ø"/>
            </a:pPr>
            <a:r>
              <a:rPr lang="et-EE" sz="1400" dirty="0"/>
              <a:t>Riigikogu menetluses olevas KOKS</a:t>
            </a:r>
            <a:r>
              <a:rPr lang="en-US" sz="1400" dirty="0" err="1"/>
              <a:t>i</a:t>
            </a:r>
            <a:r>
              <a:rPr lang="en-US" sz="1400" dirty="0"/>
              <a:t> </a:t>
            </a:r>
            <a:r>
              <a:rPr lang="en-US" sz="1400" dirty="0" err="1"/>
              <a:t>muudatusettepanekutes</a:t>
            </a:r>
            <a:r>
              <a:rPr lang="en-US" sz="1400" dirty="0"/>
              <a:t> </a:t>
            </a:r>
            <a:r>
              <a:rPr lang="en-US" sz="1400" dirty="0" err="1"/>
              <a:t>planeeritakse</a:t>
            </a:r>
            <a:r>
              <a:rPr lang="en-US" sz="1400" dirty="0"/>
              <a:t> </a:t>
            </a:r>
            <a:r>
              <a:rPr lang="en-US" sz="1400" dirty="0" err="1"/>
              <a:t>muudatust</a:t>
            </a:r>
            <a:r>
              <a:rPr lang="en-US" sz="1400" dirty="0"/>
              <a:t>, et </a:t>
            </a:r>
            <a:r>
              <a:rPr lang="en-US" sz="1400" dirty="0" err="1"/>
              <a:t>rahvaalgatus</a:t>
            </a:r>
            <a:r>
              <a:rPr lang="en-US" sz="1400" dirty="0"/>
              <a:t> </a:t>
            </a:r>
            <a:r>
              <a:rPr lang="en-US" sz="1400" dirty="0" err="1"/>
              <a:t>võib</a:t>
            </a:r>
            <a:r>
              <a:rPr lang="en-US" sz="1400" dirty="0"/>
              <a:t> olla </a:t>
            </a:r>
            <a:r>
              <a:rPr lang="en-US" sz="1400" dirty="0" err="1"/>
              <a:t>esitatud</a:t>
            </a:r>
            <a:r>
              <a:rPr lang="en-US" sz="1400" dirty="0"/>
              <a:t> </a:t>
            </a:r>
            <a:r>
              <a:rPr lang="en-US" sz="1400" dirty="0" err="1"/>
              <a:t>vabas</a:t>
            </a:r>
            <a:r>
              <a:rPr lang="en-US" sz="1400" dirty="0"/>
              <a:t> </a:t>
            </a:r>
            <a:r>
              <a:rPr lang="en-US" sz="1400" dirty="0" err="1"/>
              <a:t>vormis</a:t>
            </a:r>
            <a:r>
              <a:rPr lang="en-US" sz="1400" dirty="0"/>
              <a:t>.</a:t>
            </a:r>
          </a:p>
          <a:p>
            <a:endParaRPr lang="et-EE" dirty="0"/>
          </a:p>
          <a:p>
            <a:pPr marL="285750" indent="-285750">
              <a:buFont typeface="Wingdings" panose="05000000000000000000" pitchFamily="2" charset="2"/>
              <a:buChar char="Ø"/>
            </a:pPr>
            <a:endParaRPr lang="et-EE" sz="1400" dirty="0"/>
          </a:p>
          <a:p>
            <a:endParaRPr lang="et-EE" sz="1400" dirty="0"/>
          </a:p>
          <a:p>
            <a:pPr marL="285750" indent="-285750">
              <a:buFont typeface="Wingdings" panose="05000000000000000000" pitchFamily="2" charset="2"/>
              <a:buChar char="Ø"/>
            </a:pPr>
            <a:endParaRPr lang="en-US" altLang="ko-KR" sz="1400" dirty="0">
              <a:solidFill>
                <a:srgbClr val="404040"/>
              </a:solidFill>
              <a:ea typeface="맑은 고딕" panose="020B0503020000020004" pitchFamily="34" charset="-127"/>
              <a:cs typeface="Arial" pitchFamily="34" charset="0"/>
            </a:endParaRPr>
          </a:p>
          <a:p>
            <a:pPr marL="285750" indent="-285750">
              <a:buFont typeface="Wingdings" panose="05000000000000000000" pitchFamily="2" charset="2"/>
              <a:buChar char="Ø"/>
            </a:pPr>
            <a:endParaRPr lang="en-US" altLang="ko-KR" sz="1400" dirty="0">
              <a:solidFill>
                <a:schemeClr val="tx1">
                  <a:lumMod val="75000"/>
                  <a:lumOff val="25000"/>
                </a:schemeClr>
              </a:solidFill>
              <a:cs typeface="Arial" pitchFamily="34" charset="0"/>
            </a:endParaRPr>
          </a:p>
          <a:p>
            <a:endParaRPr lang="ko-KR" altLang="en-US" sz="1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945792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67D17-9480-A023-347B-19B8D652342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A258A82-C41F-C019-1249-BF510B010CD6}"/>
              </a:ext>
            </a:extLst>
          </p:cNvPr>
          <p:cNvSpPr>
            <a:spLocks noGrp="1"/>
          </p:cNvSpPr>
          <p:nvPr>
            <p:ph type="body" sz="quarter" idx="10"/>
          </p:nvPr>
        </p:nvSpPr>
        <p:spPr/>
        <p:txBody>
          <a:bodyPr>
            <a:normAutofit fontScale="25000" lnSpcReduction="20000"/>
          </a:bodyPr>
          <a:lstStyle/>
          <a:p>
            <a:endParaRPr lang="en-US" b="1"/>
          </a:p>
          <a:p>
            <a:r>
              <a:rPr lang="en-US" sz="12800" b="1" err="1"/>
              <a:t>Üldaktid</a:t>
            </a:r>
            <a:r>
              <a:rPr lang="en-US" sz="12800" b="1"/>
              <a:t> ja </a:t>
            </a:r>
            <a:r>
              <a:rPr lang="en-US" sz="12800" b="1" err="1"/>
              <a:t>üksikaktid</a:t>
            </a:r>
            <a:endParaRPr lang="en-US" sz="12800" b="1"/>
          </a:p>
          <a:p>
            <a:endParaRPr lang="et-EE"/>
          </a:p>
        </p:txBody>
      </p:sp>
      <p:cxnSp>
        <p:nvCxnSpPr>
          <p:cNvPr id="3" name="Straight Connector 2">
            <a:extLst>
              <a:ext uri="{FF2B5EF4-FFF2-40B4-BE49-F238E27FC236}">
                <a16:creationId xmlns:a16="http://schemas.microsoft.com/office/drawing/2014/main" id="{D30329E5-1667-F7D1-4B99-97D1BB938291}"/>
              </a:ext>
            </a:extLst>
          </p:cNvPr>
          <p:cNvCxnSpPr>
            <a:cxnSpLocks/>
          </p:cNvCxnSpPr>
          <p:nvPr/>
        </p:nvCxnSpPr>
        <p:spPr>
          <a:xfrm>
            <a:off x="796525" y="1403500"/>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169074E-34D6-467C-BAC2-1F7CA9900B0F}"/>
              </a:ext>
            </a:extLst>
          </p:cNvPr>
          <p:cNvGrpSpPr/>
          <p:nvPr/>
        </p:nvGrpSpPr>
        <p:grpSpPr>
          <a:xfrm>
            <a:off x="1057951" y="1376182"/>
            <a:ext cx="5519710" cy="1261884"/>
            <a:chOff x="3059832" y="2116291"/>
            <a:chExt cx="3486391" cy="1261884"/>
          </a:xfrm>
        </p:grpSpPr>
        <p:sp>
          <p:nvSpPr>
            <p:cNvPr id="6" name="TextBox 5">
              <a:extLst>
                <a:ext uri="{FF2B5EF4-FFF2-40B4-BE49-F238E27FC236}">
                  <a16:creationId xmlns:a16="http://schemas.microsoft.com/office/drawing/2014/main" id="{ED3CBC13-C2B5-1CC0-4440-327F332C77EB}"/>
                </a:ext>
              </a:extLst>
            </p:cNvPr>
            <p:cNvSpPr txBox="1"/>
            <p:nvPr/>
          </p:nvSpPr>
          <p:spPr>
            <a:xfrm>
              <a:off x="3059833" y="2424068"/>
              <a:ext cx="3486390" cy="954107"/>
            </a:xfrm>
            <a:prstGeom prst="rect">
              <a:avLst/>
            </a:prstGeom>
            <a:noFill/>
          </p:spPr>
          <p:txBody>
            <a:bodyPr wrap="square" rtlCol="0">
              <a:spAutoFit/>
            </a:bodyPr>
            <a:lstStyle/>
            <a:p>
              <a:r>
                <a:rPr lang="et-EE" sz="1400" err="1"/>
                <a:t>Üldakt</a:t>
              </a:r>
              <a:r>
                <a:rPr lang="et-EE" sz="1400"/>
                <a:t> on õigusakt, mis kehtib kõigile või paljudele isikutele üldiselt ja määrab üldised reeglid.</a:t>
              </a:r>
              <a:r>
                <a:rPr lang="en-US" sz="1400"/>
                <a:t> </a:t>
              </a:r>
              <a:r>
                <a:rPr lang="et-EE" sz="1400"/>
                <a:t>Seda kasutatakse siis, kui tahetakse kehtestada üldine kord, mitte otsustada ühe konkreetse inimese või juhtumi üle.</a:t>
              </a:r>
              <a:endParaRPr lang="ko-KR" altLang="en-US" sz="140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1DE9D8AE-825C-A0CF-4AEC-26673ABCD5DB}"/>
                </a:ext>
              </a:extLst>
            </p:cNvPr>
            <p:cNvSpPr txBox="1"/>
            <p:nvPr/>
          </p:nvSpPr>
          <p:spPr>
            <a:xfrm>
              <a:off x="3059832" y="2116291"/>
              <a:ext cx="2880320"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ÜLDAKT</a:t>
              </a:r>
              <a:endParaRPr lang="ko-KR" altLang="en-US" sz="1400" b="1">
                <a:solidFill>
                  <a:schemeClr val="tx1">
                    <a:lumMod val="75000"/>
                    <a:lumOff val="25000"/>
                  </a:schemeClr>
                </a:solidFill>
                <a:cs typeface="Arial" pitchFamily="34" charset="0"/>
              </a:endParaRPr>
            </a:p>
          </p:txBody>
        </p:sp>
      </p:grpSp>
      <p:sp>
        <p:nvSpPr>
          <p:cNvPr id="19" name="Rectangle 18">
            <a:extLst>
              <a:ext uri="{FF2B5EF4-FFF2-40B4-BE49-F238E27FC236}">
                <a16:creationId xmlns:a16="http://schemas.microsoft.com/office/drawing/2014/main" id="{49EBD9EB-FD8D-5490-BF9C-8EB667E7B452}"/>
              </a:ext>
            </a:extLst>
          </p:cNvPr>
          <p:cNvSpPr/>
          <p:nvPr/>
        </p:nvSpPr>
        <p:spPr>
          <a:xfrm>
            <a:off x="6859888" y="1317113"/>
            <a:ext cx="5078041" cy="4527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L-Shape 29">
            <a:extLst>
              <a:ext uri="{FF2B5EF4-FFF2-40B4-BE49-F238E27FC236}">
                <a16:creationId xmlns:a16="http://schemas.microsoft.com/office/drawing/2014/main" id="{D084D90D-D0D7-5B4D-C520-2503F27AD380}"/>
              </a:ext>
            </a:extLst>
          </p:cNvPr>
          <p:cNvSpPr/>
          <p:nvPr/>
        </p:nvSpPr>
        <p:spPr>
          <a:xfrm rot="16200000">
            <a:off x="10896275" y="4898439"/>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0" name="Group 9">
            <a:extLst>
              <a:ext uri="{FF2B5EF4-FFF2-40B4-BE49-F238E27FC236}">
                <a16:creationId xmlns:a16="http://schemas.microsoft.com/office/drawing/2014/main" id="{ADB72609-42C4-0C62-FF0C-0EF3B3F76BA8}"/>
              </a:ext>
            </a:extLst>
          </p:cNvPr>
          <p:cNvGrpSpPr/>
          <p:nvPr/>
        </p:nvGrpSpPr>
        <p:grpSpPr>
          <a:xfrm>
            <a:off x="1057952" y="2673729"/>
            <a:ext cx="5519710" cy="1046441"/>
            <a:chOff x="3059832" y="2116291"/>
            <a:chExt cx="3486391" cy="1046441"/>
          </a:xfrm>
        </p:grpSpPr>
        <p:sp>
          <p:nvSpPr>
            <p:cNvPr id="11" name="TextBox 10">
              <a:extLst>
                <a:ext uri="{FF2B5EF4-FFF2-40B4-BE49-F238E27FC236}">
                  <a16:creationId xmlns:a16="http://schemas.microsoft.com/office/drawing/2014/main" id="{9A003738-DEA6-931B-354A-5D4210FBA3E4}"/>
                </a:ext>
              </a:extLst>
            </p:cNvPr>
            <p:cNvSpPr txBox="1"/>
            <p:nvPr/>
          </p:nvSpPr>
          <p:spPr>
            <a:xfrm>
              <a:off x="3059833" y="2424068"/>
              <a:ext cx="3486390" cy="738664"/>
            </a:xfrm>
            <a:prstGeom prst="rect">
              <a:avLst/>
            </a:prstGeom>
            <a:noFill/>
          </p:spPr>
          <p:txBody>
            <a:bodyPr wrap="square" rtlCol="0">
              <a:spAutoFit/>
            </a:bodyPr>
            <a:lstStyle/>
            <a:p>
              <a:r>
                <a:rPr lang="et-EE" sz="1400"/>
                <a:t>Üksikakt on konkreetse juhtumi või isiku kohta tehtud otsus.</a:t>
              </a:r>
              <a:r>
                <a:rPr lang="en-US" sz="1400"/>
                <a:t> </a:t>
              </a:r>
              <a:r>
                <a:rPr lang="et-EE" sz="1400"/>
                <a:t>See ei kehti kõigile, vaid ainult sellele inimesele või olukorrale, mille kohta otsus tehti.</a:t>
              </a:r>
              <a:endParaRPr lang="ko-KR" altLang="en-US" sz="140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1719B313-BC89-4079-808A-18DF22ADC51A}"/>
                </a:ext>
              </a:extLst>
            </p:cNvPr>
            <p:cNvSpPr txBox="1"/>
            <p:nvPr/>
          </p:nvSpPr>
          <p:spPr>
            <a:xfrm>
              <a:off x="3059832" y="2116291"/>
              <a:ext cx="2880320"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ÜKSIKAKT</a:t>
              </a:r>
              <a:endParaRPr lang="ko-KR" altLang="en-US" sz="1400" b="1">
                <a:solidFill>
                  <a:schemeClr val="tx1">
                    <a:lumMod val="75000"/>
                    <a:lumOff val="25000"/>
                  </a:schemeClr>
                </a:solidFill>
                <a:cs typeface="Arial" pitchFamily="34" charset="0"/>
              </a:endParaRPr>
            </a:p>
          </p:txBody>
        </p:sp>
      </p:grpSp>
      <p:grpSp>
        <p:nvGrpSpPr>
          <p:cNvPr id="13" name="Group 12">
            <a:extLst>
              <a:ext uri="{FF2B5EF4-FFF2-40B4-BE49-F238E27FC236}">
                <a16:creationId xmlns:a16="http://schemas.microsoft.com/office/drawing/2014/main" id="{1D716D95-AD88-76FC-47F7-29166A97E39C}"/>
              </a:ext>
            </a:extLst>
          </p:cNvPr>
          <p:cNvGrpSpPr/>
          <p:nvPr/>
        </p:nvGrpSpPr>
        <p:grpSpPr>
          <a:xfrm>
            <a:off x="6963409" y="1432480"/>
            <a:ext cx="4636727" cy="3627527"/>
            <a:chOff x="1650150" y="2087583"/>
            <a:chExt cx="3490852" cy="3627527"/>
          </a:xfrm>
        </p:grpSpPr>
        <p:sp>
          <p:nvSpPr>
            <p:cNvPr id="15" name="TextBox 14">
              <a:extLst>
                <a:ext uri="{FF2B5EF4-FFF2-40B4-BE49-F238E27FC236}">
                  <a16:creationId xmlns:a16="http://schemas.microsoft.com/office/drawing/2014/main" id="{7A4BABC1-D7F6-CFEF-B546-904BB222CC9F}"/>
                </a:ext>
              </a:extLst>
            </p:cNvPr>
            <p:cNvSpPr txBox="1"/>
            <p:nvPr/>
          </p:nvSpPr>
          <p:spPr>
            <a:xfrm>
              <a:off x="1650150" y="2421901"/>
              <a:ext cx="3490852" cy="329320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v"/>
              </a:pPr>
              <a:r>
                <a:rPr lang="et-EE" sz="1400" dirty="0"/>
                <a:t>Määrus (nt </a:t>
              </a:r>
              <a:r>
                <a:rPr lang="en-US" sz="1400" dirty="0"/>
                <a:t>v</a:t>
              </a:r>
              <a:r>
                <a:rPr lang="et-EE" sz="1400" dirty="0"/>
                <a:t>alla</a:t>
              </a:r>
              <a:r>
                <a:rPr lang="en-US" sz="1400" dirty="0"/>
                <a:t>-</a:t>
              </a:r>
              <a:r>
                <a:rPr lang="et-EE" sz="1400" dirty="0"/>
                <a:t> või linnavolikogu määrus, millega kehtestatakse koerte ja kasside pidamise kord)</a:t>
              </a:r>
              <a:endParaRPr lang="en-US" dirty="0"/>
            </a:p>
            <a:p>
              <a:pPr marL="285750" indent="-285750">
                <a:buFont typeface="Wingdings" panose="05000000000000000000" pitchFamily="2" charset="2"/>
                <a:buChar char="v"/>
              </a:pPr>
              <a:r>
                <a:rPr lang="et-EE" sz="1400" dirty="0"/>
                <a:t>Valitsuse määrus (nt kooli põhimäärus)</a:t>
              </a:r>
              <a:endParaRPr lang="en-US" sz="1400" dirty="0"/>
            </a:p>
            <a:p>
              <a:endParaRPr lang="en-US" sz="1400" dirty="0"/>
            </a:p>
            <a:p>
              <a:r>
                <a:rPr lang="et-EE" sz="1400" dirty="0"/>
                <a:t>👉 </a:t>
              </a:r>
              <a:r>
                <a:rPr lang="et-EE" sz="1400" dirty="0" err="1">
                  <a:solidFill>
                    <a:schemeClr val="bg1"/>
                  </a:solidFill>
                </a:rPr>
                <a:t>Üldakt</a:t>
              </a:r>
              <a:r>
                <a:rPr lang="et-EE" sz="1400" dirty="0">
                  <a:solidFill>
                    <a:schemeClr val="bg1"/>
                  </a:solidFill>
                </a:rPr>
                <a:t> ütleb, kuidas tuleb üldiselt käituda või midagi teha.</a:t>
              </a:r>
              <a:endParaRPr lang="en-US" sz="1400" dirty="0">
                <a:solidFill>
                  <a:schemeClr val="bg1"/>
                </a:solidFill>
              </a:endParaRPr>
            </a:p>
            <a:p>
              <a:endParaRPr lang="en-US" altLang="ko-KR" sz="1400" dirty="0">
                <a:solidFill>
                  <a:schemeClr val="bg1"/>
                </a:solidFill>
                <a:cs typeface="Arial" pitchFamily="34" charset="0"/>
              </a:endParaRPr>
            </a:p>
            <a:p>
              <a:endParaRPr lang="en-US" altLang="ko-KR" sz="1400" dirty="0">
                <a:solidFill>
                  <a:schemeClr val="bg1"/>
                </a:solidFill>
                <a:cs typeface="Arial" pitchFamily="34" charset="0"/>
              </a:endParaRPr>
            </a:p>
            <a:p>
              <a:pPr marL="285750" indent="-285750">
                <a:buFont typeface="Wingdings" panose="05000000000000000000" pitchFamily="2" charset="2"/>
                <a:buChar char="v"/>
              </a:pPr>
              <a:endParaRPr lang="et-EE" sz="1400" dirty="0"/>
            </a:p>
            <a:p>
              <a:pPr marL="285750" indent="-285750">
                <a:buFont typeface="Wingdings" panose="05000000000000000000" pitchFamily="2" charset="2"/>
                <a:buChar char="v"/>
              </a:pPr>
              <a:r>
                <a:rPr lang="et-EE" sz="1400" dirty="0"/>
                <a:t>Haldusakt, millega antakse kellelegi ehitusluba.</a:t>
              </a:r>
              <a:endParaRPr lang="et-EE" dirty="0"/>
            </a:p>
            <a:p>
              <a:pPr marL="285750" indent="-285750">
                <a:buFont typeface="Wingdings" panose="05000000000000000000" pitchFamily="2" charset="2"/>
                <a:buChar char="v"/>
              </a:pPr>
              <a:r>
                <a:rPr lang="et-EE" sz="1400" dirty="0"/>
                <a:t>Volikogu otsus vallavara kasutusse andmiseks.</a:t>
              </a:r>
            </a:p>
            <a:p>
              <a:pPr marL="285750" indent="-285750">
                <a:buFont typeface="Wingdings" panose="05000000000000000000" pitchFamily="2" charset="2"/>
                <a:buChar char="v"/>
              </a:pPr>
              <a:r>
                <a:rPr lang="et-EE" sz="1400" dirty="0"/>
                <a:t>Toetuse andmise otsus, mis puudutab ühte taotlejat.</a:t>
              </a:r>
              <a:endParaRPr lang="en-US" sz="1400" dirty="0"/>
            </a:p>
            <a:p>
              <a:endParaRPr lang="et-EE" sz="1400" dirty="0"/>
            </a:p>
            <a:p>
              <a:r>
                <a:rPr lang="et-EE" sz="1400" dirty="0"/>
                <a:t>👉 </a:t>
              </a:r>
              <a:r>
                <a:rPr lang="et-EE" sz="1400" dirty="0">
                  <a:solidFill>
                    <a:schemeClr val="bg1"/>
                  </a:solidFill>
                </a:rPr>
                <a:t>Üksikakt ütleb, mis otsustati konkreetsel juhul või konkreetse inimese suhtes.</a:t>
              </a:r>
            </a:p>
            <a:p>
              <a:endParaRPr lang="ko-KR" altLang="en-US" sz="1200" b="1" dirty="0">
                <a:solidFill>
                  <a:schemeClr val="bg1"/>
                </a:solidFill>
                <a:cs typeface="Arial" pitchFamily="34" charset="0"/>
              </a:endParaRPr>
            </a:p>
          </p:txBody>
        </p:sp>
        <p:sp>
          <p:nvSpPr>
            <p:cNvPr id="16" name="TextBox 15">
              <a:extLst>
                <a:ext uri="{FF2B5EF4-FFF2-40B4-BE49-F238E27FC236}">
                  <a16:creationId xmlns:a16="http://schemas.microsoft.com/office/drawing/2014/main" id="{06A7E01D-1262-B47F-2FA0-6328E921C608}"/>
                </a:ext>
              </a:extLst>
            </p:cNvPr>
            <p:cNvSpPr txBox="1"/>
            <p:nvPr/>
          </p:nvSpPr>
          <p:spPr>
            <a:xfrm>
              <a:off x="1802717" y="2087583"/>
              <a:ext cx="3112491" cy="307777"/>
            </a:xfrm>
            <a:prstGeom prst="rect">
              <a:avLst/>
            </a:prstGeom>
            <a:noFill/>
          </p:spPr>
          <p:txBody>
            <a:bodyPr wrap="square" rtlCol="0">
              <a:spAutoFit/>
            </a:bodyPr>
            <a:lstStyle/>
            <a:p>
              <a:r>
                <a:rPr lang="en-US" altLang="ko-KR" sz="1400" b="1" dirty="0">
                  <a:solidFill>
                    <a:schemeClr val="bg1"/>
                  </a:solidFill>
                  <a:cs typeface="Arial" pitchFamily="34" charset="0"/>
                </a:rPr>
                <a:t>NÄITEID ÜLDAKTIST</a:t>
              </a:r>
              <a:endParaRPr lang="ko-KR" altLang="en-US" sz="1400" b="1" dirty="0">
                <a:solidFill>
                  <a:schemeClr val="bg1"/>
                </a:solidFill>
                <a:cs typeface="Arial" pitchFamily="34" charset="0"/>
              </a:endParaRPr>
            </a:p>
          </p:txBody>
        </p:sp>
      </p:grpSp>
      <p:sp>
        <p:nvSpPr>
          <p:cNvPr id="17" name="TextBox 16">
            <a:extLst>
              <a:ext uri="{FF2B5EF4-FFF2-40B4-BE49-F238E27FC236}">
                <a16:creationId xmlns:a16="http://schemas.microsoft.com/office/drawing/2014/main" id="{087FC69D-5BE7-72CE-36AE-82A79F2B371D}"/>
              </a:ext>
            </a:extLst>
          </p:cNvPr>
          <p:cNvSpPr txBox="1"/>
          <p:nvPr/>
        </p:nvSpPr>
        <p:spPr>
          <a:xfrm>
            <a:off x="7166056" y="2738444"/>
            <a:ext cx="4134168" cy="738664"/>
          </a:xfrm>
          <a:prstGeom prst="rect">
            <a:avLst/>
          </a:prstGeom>
          <a:noFill/>
        </p:spPr>
        <p:txBody>
          <a:bodyPr wrap="square" rtlCol="0">
            <a:spAutoFit/>
          </a:bodyPr>
          <a:lstStyle/>
          <a:p>
            <a:endParaRPr lang="en-US" altLang="ko-KR" sz="1400" b="1">
              <a:solidFill>
                <a:schemeClr val="bg1"/>
              </a:solidFill>
              <a:cs typeface="Arial" pitchFamily="34" charset="0"/>
            </a:endParaRPr>
          </a:p>
          <a:p>
            <a:r>
              <a:rPr lang="en-US" altLang="ko-KR" sz="1400" b="1">
                <a:solidFill>
                  <a:schemeClr val="bg1"/>
                </a:solidFill>
                <a:cs typeface="Arial" pitchFamily="34" charset="0"/>
              </a:rPr>
              <a:t>NÄITEID ÜKSIKAKTIST</a:t>
            </a:r>
          </a:p>
          <a:p>
            <a:endParaRPr lang="ko-KR" altLang="en-US" sz="1400">
              <a:solidFill>
                <a:schemeClr val="bg1"/>
              </a:solidFill>
              <a:cs typeface="Arial" pitchFamily="34" charset="0"/>
            </a:endParaRPr>
          </a:p>
        </p:txBody>
      </p:sp>
      <p:graphicFrame>
        <p:nvGraphicFramePr>
          <p:cNvPr id="18" name="Table 17">
            <a:extLst>
              <a:ext uri="{FF2B5EF4-FFF2-40B4-BE49-F238E27FC236}">
                <a16:creationId xmlns:a16="http://schemas.microsoft.com/office/drawing/2014/main" id="{833ABBA3-AFB3-E6D9-9E8D-ECDC15B29C31}"/>
              </a:ext>
            </a:extLst>
          </p:cNvPr>
          <p:cNvGraphicFramePr>
            <a:graphicFrameLocks noGrp="1"/>
          </p:cNvGraphicFramePr>
          <p:nvPr>
            <p:extLst>
              <p:ext uri="{D42A27DB-BD31-4B8C-83A1-F6EECF244321}">
                <p14:modId xmlns:p14="http://schemas.microsoft.com/office/powerpoint/2010/main" val="1850056980"/>
              </p:ext>
            </p:extLst>
          </p:nvPr>
        </p:nvGraphicFramePr>
        <p:xfrm>
          <a:off x="974785" y="3952431"/>
          <a:ext cx="5602876" cy="1892016"/>
        </p:xfrm>
        <a:graphic>
          <a:graphicData uri="http://schemas.openxmlformats.org/drawingml/2006/table">
            <a:tbl>
              <a:tblPr>
                <a:tableStyleId>{5C22544A-7EE6-4342-B048-85BDC9FD1C3A}</a:tableStyleId>
              </a:tblPr>
              <a:tblGrid>
                <a:gridCol w="701959">
                  <a:extLst>
                    <a:ext uri="{9D8B030D-6E8A-4147-A177-3AD203B41FA5}">
                      <a16:colId xmlns:a16="http://schemas.microsoft.com/office/drawing/2014/main" val="4206453746"/>
                    </a:ext>
                  </a:extLst>
                </a:gridCol>
                <a:gridCol w="2054201">
                  <a:extLst>
                    <a:ext uri="{9D8B030D-6E8A-4147-A177-3AD203B41FA5}">
                      <a16:colId xmlns:a16="http://schemas.microsoft.com/office/drawing/2014/main" val="957315011"/>
                    </a:ext>
                  </a:extLst>
                </a:gridCol>
                <a:gridCol w="2846716">
                  <a:extLst>
                    <a:ext uri="{9D8B030D-6E8A-4147-A177-3AD203B41FA5}">
                      <a16:colId xmlns:a16="http://schemas.microsoft.com/office/drawing/2014/main" val="3889739689"/>
                    </a:ext>
                  </a:extLst>
                </a:gridCol>
              </a:tblGrid>
              <a:tr h="234666">
                <a:tc>
                  <a:txBody>
                    <a:bodyPr/>
                    <a:lstStyle/>
                    <a:p>
                      <a:pPr algn="ctr" fontAlgn="ctr">
                        <a:buNone/>
                      </a:pPr>
                      <a:endParaRPr lang="et-EE" sz="1100" b="1" i="0" u="none" strike="noStrike">
                        <a:solidFill>
                          <a:schemeClr val="bg1"/>
                        </a:solidFill>
                        <a:effectLst/>
                        <a:latin typeface="Aptos Narrow" panose="020B0004020202020204" pitchFamily="34" charset="0"/>
                      </a:endParaRPr>
                    </a:p>
                  </a:txBody>
                  <a:tcPr marL="6350" marR="6350" marT="6350" marB="0" anchor="ctr">
                    <a:solidFill>
                      <a:schemeClr val="accent1"/>
                    </a:solidFill>
                  </a:tcPr>
                </a:tc>
                <a:tc>
                  <a:txBody>
                    <a:bodyPr/>
                    <a:lstStyle/>
                    <a:p>
                      <a:pPr algn="ctr" fontAlgn="ctr">
                        <a:buNone/>
                      </a:pPr>
                      <a:r>
                        <a:rPr lang="et-EE" sz="1400" b="1" u="none" strike="noStrike">
                          <a:solidFill>
                            <a:schemeClr val="bg1"/>
                          </a:solidFill>
                          <a:effectLst/>
                        </a:rPr>
                        <a:t>ÜLDAKT</a:t>
                      </a:r>
                      <a:endParaRPr lang="et-EE" sz="1400" b="1" i="0" u="none" strike="noStrike">
                        <a:solidFill>
                          <a:schemeClr val="bg1"/>
                        </a:solidFill>
                        <a:effectLst/>
                        <a:latin typeface="Aptos Narrow" panose="020B0004020202020204" pitchFamily="34" charset="0"/>
                      </a:endParaRPr>
                    </a:p>
                  </a:txBody>
                  <a:tcPr marL="6350" marR="6350" marT="6350" marB="0" anchor="ctr">
                    <a:solidFill>
                      <a:schemeClr val="accent1"/>
                    </a:solidFill>
                  </a:tcPr>
                </a:tc>
                <a:tc>
                  <a:txBody>
                    <a:bodyPr/>
                    <a:lstStyle/>
                    <a:p>
                      <a:pPr algn="ctr" fontAlgn="ctr">
                        <a:buNone/>
                      </a:pPr>
                      <a:r>
                        <a:rPr lang="et-EE" sz="1400" b="1" u="none" strike="noStrike">
                          <a:solidFill>
                            <a:schemeClr val="bg1"/>
                          </a:solidFill>
                          <a:effectLst/>
                        </a:rPr>
                        <a:t>ÜKSIKAKT</a:t>
                      </a:r>
                      <a:endParaRPr lang="et-EE" sz="1400" b="1" i="0" u="none" strike="noStrike">
                        <a:solidFill>
                          <a:schemeClr val="bg1"/>
                        </a:solidFill>
                        <a:effectLst/>
                        <a:latin typeface="Aptos Narrow" panose="020B0004020202020204" pitchFamily="34" charset="0"/>
                      </a:endParaRPr>
                    </a:p>
                  </a:txBody>
                  <a:tcPr marL="6350" marR="6350" marT="6350" marB="0" anchor="ctr">
                    <a:solidFill>
                      <a:schemeClr val="accent1"/>
                    </a:solidFill>
                  </a:tcPr>
                </a:tc>
                <a:extLst>
                  <a:ext uri="{0D108BD9-81ED-4DB2-BD59-A6C34878D82A}">
                    <a16:rowId xmlns:a16="http://schemas.microsoft.com/office/drawing/2014/main" val="1583275551"/>
                  </a:ext>
                </a:extLst>
              </a:tr>
              <a:tr h="552450">
                <a:tc>
                  <a:txBody>
                    <a:bodyPr/>
                    <a:lstStyle/>
                    <a:p>
                      <a:pPr algn="ctr" fontAlgn="ctr">
                        <a:buNone/>
                      </a:pPr>
                      <a:r>
                        <a:rPr lang="et-EE" sz="1400" b="1" u="none" strike="noStrike">
                          <a:effectLst/>
                        </a:rPr>
                        <a:t>KEHTIB</a:t>
                      </a:r>
                      <a:endParaRPr lang="et-EE" sz="14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dirty="0">
                          <a:effectLst/>
                        </a:rPr>
                        <a:t>Kõigile või suurele grupile</a:t>
                      </a:r>
                      <a:endParaRPr lang="et-EE"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a:effectLst/>
                        </a:rPr>
                        <a:t>Ühele või vähestele</a:t>
                      </a:r>
                      <a:endParaRPr lang="et-EE" sz="14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035449635"/>
                  </a:ext>
                </a:extLst>
              </a:tr>
              <a:tr h="368300">
                <a:tc>
                  <a:txBody>
                    <a:bodyPr/>
                    <a:lstStyle/>
                    <a:p>
                      <a:pPr algn="ctr" fontAlgn="ctr">
                        <a:buNone/>
                      </a:pPr>
                      <a:r>
                        <a:rPr lang="et-EE" sz="1400" b="1" u="none" strike="noStrike">
                          <a:effectLst/>
                        </a:rPr>
                        <a:t>SISU</a:t>
                      </a:r>
                      <a:endParaRPr lang="et-EE" sz="14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a:effectLst/>
                        </a:rPr>
                        <a:t>Üldised reeglid</a:t>
                      </a:r>
                      <a:endParaRPr lang="et-EE" sz="14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t-EE" sz="1400" u="none" strike="noStrike">
                          <a:effectLst/>
                        </a:rPr>
                        <a:t>Konkreetne otsus</a:t>
                      </a:r>
                      <a:endParaRPr lang="et-EE" sz="14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100041597"/>
                  </a:ext>
                </a:extLst>
              </a:tr>
              <a:tr h="736600">
                <a:tc>
                  <a:txBody>
                    <a:bodyPr/>
                    <a:lstStyle/>
                    <a:p>
                      <a:pPr algn="ctr" fontAlgn="ctr">
                        <a:buNone/>
                      </a:pPr>
                      <a:r>
                        <a:rPr lang="et-EE" sz="1400" b="1" u="none" strike="noStrike">
                          <a:effectLst/>
                        </a:rPr>
                        <a:t>NÄIDE</a:t>
                      </a:r>
                      <a:endParaRPr lang="et-EE" sz="1400" b="1"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buNone/>
                      </a:pPr>
                      <a:r>
                        <a:rPr lang="en-US" sz="1400" u="none" strike="noStrike">
                          <a:effectLst/>
                        </a:rPr>
                        <a:t>KOV </a:t>
                      </a:r>
                      <a:r>
                        <a:rPr lang="en-US" sz="1400" u="none" strike="noStrike" err="1">
                          <a:effectLst/>
                        </a:rPr>
                        <a:t>antavate</a:t>
                      </a:r>
                      <a:r>
                        <a:rPr lang="en-US" sz="1400" u="none" strike="noStrike">
                          <a:effectLst/>
                        </a:rPr>
                        <a:t> </a:t>
                      </a:r>
                      <a:r>
                        <a:rPr lang="en-US" sz="1400" u="none" strike="noStrike" err="1">
                          <a:effectLst/>
                        </a:rPr>
                        <a:t>toetuste</a:t>
                      </a:r>
                      <a:r>
                        <a:rPr lang="en-US" sz="1400" u="none" strike="noStrike">
                          <a:effectLst/>
                        </a:rPr>
                        <a:t> </a:t>
                      </a:r>
                      <a:r>
                        <a:rPr lang="en-US" sz="1400" u="none" strike="noStrike" err="1">
                          <a:effectLst/>
                        </a:rPr>
                        <a:t>määrus</a:t>
                      </a:r>
                      <a:endParaRPr lang="et-EE" sz="1400" u="none" strike="noStrike" err="1">
                        <a:effectLst/>
                      </a:endParaRPr>
                    </a:p>
                  </a:txBody>
                  <a:tcPr marL="6350" marR="6350" marT="6350" marB="0" anchor="ctr"/>
                </a:tc>
                <a:tc>
                  <a:txBody>
                    <a:bodyPr/>
                    <a:lstStyle/>
                    <a:p>
                      <a:pPr algn="ctr" fontAlgn="ctr">
                        <a:buNone/>
                      </a:pPr>
                      <a:r>
                        <a:rPr lang="en-US" sz="1400" u="none" strike="noStrike" dirty="0">
                          <a:effectLst/>
                        </a:rPr>
                        <a:t>e</a:t>
                      </a:r>
                      <a:r>
                        <a:rPr lang="et-EE" sz="1400" u="none" strike="noStrike" dirty="0" err="1">
                          <a:effectLst/>
                        </a:rPr>
                        <a:t>hitusloa</a:t>
                      </a:r>
                      <a:r>
                        <a:rPr lang="et-EE" sz="1400" u="none" strike="noStrike" dirty="0">
                          <a:effectLst/>
                        </a:rPr>
                        <a:t> andmine, toetuse otsus</a:t>
                      </a:r>
                      <a:endParaRPr lang="et-EE"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817982638"/>
                  </a:ext>
                </a:extLst>
              </a:tr>
            </a:tbl>
          </a:graphicData>
        </a:graphic>
      </p:graphicFrame>
    </p:spTree>
    <p:extLst>
      <p:ext uri="{BB962C8B-B14F-4D97-AF65-F5344CB8AC3E}">
        <p14:creationId xmlns:p14="http://schemas.microsoft.com/office/powerpoint/2010/main" val="955792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B3D97-D049-D3D1-AC62-BE71B106F01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B16A506-C310-5988-AB24-9326DA5E544E}"/>
              </a:ext>
            </a:extLst>
          </p:cNvPr>
          <p:cNvSpPr>
            <a:spLocks noGrp="1"/>
          </p:cNvSpPr>
          <p:nvPr>
            <p:ph type="body" sz="quarter" idx="10"/>
          </p:nvPr>
        </p:nvSpPr>
        <p:spPr/>
        <p:txBody>
          <a:bodyPr>
            <a:normAutofit fontScale="25000" lnSpcReduction="20000"/>
          </a:bodyPr>
          <a:lstStyle/>
          <a:p>
            <a:endParaRPr lang="en-US" b="1" dirty="0"/>
          </a:p>
          <a:p>
            <a:r>
              <a:rPr lang="en-US" sz="14400" b="1" dirty="0" err="1"/>
              <a:t>Volikogu</a:t>
            </a:r>
            <a:r>
              <a:rPr lang="en-US" sz="14400" b="1" dirty="0"/>
              <a:t> </a:t>
            </a:r>
            <a:r>
              <a:rPr lang="en-US" sz="14400" b="1" dirty="0" err="1"/>
              <a:t>delegeerimisõigus</a:t>
            </a:r>
            <a:endParaRPr lang="en-US" sz="14400" b="1" dirty="0"/>
          </a:p>
          <a:p>
            <a:endParaRPr lang="et-EE" dirty="0"/>
          </a:p>
        </p:txBody>
      </p:sp>
      <p:cxnSp>
        <p:nvCxnSpPr>
          <p:cNvPr id="3" name="Straight Connector 2">
            <a:extLst>
              <a:ext uri="{FF2B5EF4-FFF2-40B4-BE49-F238E27FC236}">
                <a16:creationId xmlns:a16="http://schemas.microsoft.com/office/drawing/2014/main" id="{7A0BEE5E-1913-54A0-ADFB-AE479EDE8A64}"/>
              </a:ext>
            </a:extLst>
          </p:cNvPr>
          <p:cNvCxnSpPr>
            <a:cxnSpLocks/>
          </p:cNvCxnSpPr>
          <p:nvPr/>
        </p:nvCxnSpPr>
        <p:spPr>
          <a:xfrm>
            <a:off x="743868" y="1281088"/>
            <a:ext cx="0" cy="516583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B0115E8-2F89-AC6B-9A8B-0ACB7B34FEC5}"/>
              </a:ext>
            </a:extLst>
          </p:cNvPr>
          <p:cNvSpPr txBox="1"/>
          <p:nvPr/>
        </p:nvSpPr>
        <p:spPr>
          <a:xfrm>
            <a:off x="866286" y="1193480"/>
            <a:ext cx="6000342" cy="1446550"/>
          </a:xfrm>
          <a:prstGeom prst="rect">
            <a:avLst/>
          </a:prstGeom>
          <a:noFill/>
        </p:spPr>
        <p:txBody>
          <a:bodyPr wrap="square" rtlCol="0">
            <a:spAutoFit/>
          </a:bodyPr>
          <a:lstStyle/>
          <a:p>
            <a:pPr marL="285750" indent="-285750">
              <a:buFont typeface="Wingdings" panose="05000000000000000000" pitchFamily="2" charset="2"/>
              <a:buChar char="Ø"/>
            </a:pPr>
            <a:r>
              <a:rPr lang="en-US" sz="1100" dirty="0"/>
              <a:t>V</a:t>
            </a:r>
            <a:r>
              <a:rPr lang="et-EE" sz="1100" dirty="0" err="1"/>
              <a:t>olikogu</a:t>
            </a:r>
            <a:r>
              <a:rPr lang="et-EE" sz="1100" dirty="0"/>
              <a:t> on omavalitsuse kõrgeim otsustuskogu</a:t>
            </a:r>
            <a:r>
              <a:rPr lang="en-US" sz="1100" dirty="0"/>
              <a:t>, t</a:t>
            </a:r>
            <a:r>
              <a:rPr lang="et-EE" sz="1100" dirty="0" err="1"/>
              <a:t>alle</a:t>
            </a:r>
            <a:r>
              <a:rPr lang="et-EE" sz="1100" dirty="0"/>
              <a:t> on seadusega antud teatud küsimused, mida ta peab otsustama</a:t>
            </a:r>
            <a:r>
              <a:rPr lang="en-US" sz="1100" dirty="0"/>
              <a:t>.</a:t>
            </a:r>
          </a:p>
          <a:p>
            <a:pPr marL="285750" indent="-285750">
              <a:buFont typeface="Wingdings" panose="05000000000000000000" pitchFamily="2" charset="2"/>
              <a:buChar char="Ø"/>
            </a:pPr>
            <a:r>
              <a:rPr lang="et-EE" sz="1100" dirty="0"/>
              <a:t>Kuid kõiki asju ei ole praktiline arutada volikogus — mõni teema on väike, tehniline või vajab kiiret otsust.</a:t>
            </a:r>
            <a:r>
              <a:rPr lang="en-US" sz="1100" dirty="0"/>
              <a:t> </a:t>
            </a:r>
          </a:p>
          <a:p>
            <a:pPr marL="285750" indent="-285750">
              <a:buFont typeface="Wingdings" panose="05000000000000000000" pitchFamily="2" charset="2"/>
              <a:buChar char="Ø"/>
            </a:pPr>
            <a:r>
              <a:rPr lang="et-EE" sz="1100" dirty="0"/>
              <a:t>Õigusaktiga kohaliku omavalitsuse, kohaliku omavalitsuse üksuse või kohaliku omavalitsuse organi pädevusse antud küsimused otsustab omavalitsusüksuse nimel volikogu, kes võib nende küsimuste lahendamise volitada valla- või linnavalitsusele või volikogu poolt määratud osavalla või linnaosa esinduskogule, ametiasutusele, asutuse struktuuriüksusele või ametnikule.</a:t>
            </a:r>
            <a:endParaRPr lang="ko-KR" altLang="en-US" sz="1100" dirty="0">
              <a:solidFill>
                <a:schemeClr val="tx1">
                  <a:lumMod val="75000"/>
                  <a:lumOff val="25000"/>
                </a:schemeClr>
              </a:solidFill>
              <a:cs typeface="Arial" pitchFamily="34" charset="0"/>
            </a:endParaRPr>
          </a:p>
        </p:txBody>
      </p:sp>
      <p:sp>
        <p:nvSpPr>
          <p:cNvPr id="19" name="Rectangle 18">
            <a:extLst>
              <a:ext uri="{FF2B5EF4-FFF2-40B4-BE49-F238E27FC236}">
                <a16:creationId xmlns:a16="http://schemas.microsoft.com/office/drawing/2014/main" id="{5641F0A6-A19A-F11C-3CAA-9C557FBD75DE}"/>
              </a:ext>
            </a:extLst>
          </p:cNvPr>
          <p:cNvSpPr/>
          <p:nvPr/>
        </p:nvSpPr>
        <p:spPr>
          <a:xfrm>
            <a:off x="7325471" y="1493759"/>
            <a:ext cx="4560166" cy="4953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L-Shape 29">
            <a:extLst>
              <a:ext uri="{FF2B5EF4-FFF2-40B4-BE49-F238E27FC236}">
                <a16:creationId xmlns:a16="http://schemas.microsoft.com/office/drawing/2014/main" id="{EED14518-C713-5272-8FE7-9BC7C337780B}"/>
              </a:ext>
            </a:extLst>
          </p:cNvPr>
          <p:cNvSpPr/>
          <p:nvPr/>
        </p:nvSpPr>
        <p:spPr>
          <a:xfrm rot="16200000">
            <a:off x="10928106" y="5010446"/>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3" name="Group 12">
            <a:extLst>
              <a:ext uri="{FF2B5EF4-FFF2-40B4-BE49-F238E27FC236}">
                <a16:creationId xmlns:a16="http://schemas.microsoft.com/office/drawing/2014/main" id="{D301A896-B589-12B1-2E3A-10D8F1FB7602}"/>
              </a:ext>
            </a:extLst>
          </p:cNvPr>
          <p:cNvGrpSpPr/>
          <p:nvPr/>
        </p:nvGrpSpPr>
        <p:grpSpPr>
          <a:xfrm>
            <a:off x="7538470" y="1669997"/>
            <a:ext cx="4134168" cy="3853522"/>
            <a:chOff x="2028511" y="2079006"/>
            <a:chExt cx="3112491" cy="3831468"/>
          </a:xfrm>
        </p:grpSpPr>
        <p:sp>
          <p:nvSpPr>
            <p:cNvPr id="15" name="TextBox 14">
              <a:extLst>
                <a:ext uri="{FF2B5EF4-FFF2-40B4-BE49-F238E27FC236}">
                  <a16:creationId xmlns:a16="http://schemas.microsoft.com/office/drawing/2014/main" id="{E57C04F7-2144-4270-572A-B5C7ABE3AD9B}"/>
                </a:ext>
              </a:extLst>
            </p:cNvPr>
            <p:cNvSpPr txBox="1"/>
            <p:nvPr/>
          </p:nvSpPr>
          <p:spPr>
            <a:xfrm>
              <a:off x="2028511" y="2421901"/>
              <a:ext cx="3047545" cy="3488573"/>
            </a:xfrm>
            <a:prstGeom prst="rect">
              <a:avLst/>
            </a:prstGeom>
            <a:noFill/>
          </p:spPr>
          <p:txBody>
            <a:bodyPr wrap="square" rtlCol="0">
              <a:spAutoFit/>
            </a:bodyPr>
            <a:lstStyle/>
            <a:p>
              <a:pPr marL="285750" indent="-285750">
                <a:buFont typeface="Wingdings" panose="05000000000000000000" pitchFamily="2" charset="2"/>
                <a:buChar char="v"/>
              </a:pPr>
              <a:r>
                <a:rPr lang="et-EE" sz="1400" dirty="0"/>
                <a:t>Volikogu peab otsustama, kuidas valla eelarvet kasutada.</a:t>
              </a:r>
              <a:r>
                <a:rPr lang="en-US" sz="1400" dirty="0"/>
                <a:t> </a:t>
              </a:r>
              <a:r>
                <a:rPr lang="et-EE" sz="1400" dirty="0"/>
                <a:t>Ta otsustab põhimõtted ja eelarve piiri, aga võib volitada valla- või linnavalitsust otsustama, milliseid väikseid kulutusi täpselt tehakse – näiteks kas remonditakse külakeskuse katus või ostetakse uus arvuti raamatukogule.</a:t>
              </a:r>
              <a:r>
                <a:rPr lang="en-US" altLang="ko-KR" sz="1400" dirty="0">
                  <a:solidFill>
                    <a:schemeClr val="bg1"/>
                  </a:solidFill>
                  <a:cs typeface="Arial" pitchFamily="34" charset="0"/>
                </a:rPr>
                <a:t>.</a:t>
              </a:r>
            </a:p>
            <a:p>
              <a:pPr marL="285750" indent="-285750">
                <a:buFont typeface="Wingdings" panose="05000000000000000000" pitchFamily="2" charset="2"/>
                <a:buChar char="v"/>
              </a:pPr>
              <a:endParaRPr lang="en-US" altLang="ko-KR" sz="1400" dirty="0">
                <a:solidFill>
                  <a:schemeClr val="bg1"/>
                </a:solidFill>
                <a:cs typeface="Arial" pitchFamily="34" charset="0"/>
              </a:endParaRPr>
            </a:p>
            <a:p>
              <a:pPr marL="285750" indent="-285750">
                <a:buFont typeface="Wingdings" panose="05000000000000000000" pitchFamily="2" charset="2"/>
                <a:buChar char="v"/>
              </a:pPr>
              <a:r>
                <a:rPr lang="en-US" sz="1400" dirty="0"/>
                <a:t>V</a:t>
              </a:r>
              <a:r>
                <a:rPr lang="et-EE" sz="1400" dirty="0" err="1"/>
                <a:t>olikogu</a:t>
              </a:r>
              <a:r>
                <a:rPr lang="et-EE" sz="1400" dirty="0"/>
                <a:t> võib öelda:</a:t>
              </a:r>
              <a:r>
                <a:rPr lang="en-US" sz="1400" dirty="0"/>
                <a:t> </a:t>
              </a:r>
              <a:r>
                <a:rPr lang="et-EE" sz="1400" dirty="0"/>
                <a:t>„Anname valitsusele õiguse muuta valla ametiasutuse struktuuri ja ametikohtade koosseisu, kui see jääb volikogu poolt kinnitatud palgafondi piiridesse.</a:t>
              </a:r>
              <a:r>
                <a:rPr lang="en-US" sz="1400" dirty="0"/>
                <a:t>” </a:t>
              </a:r>
              <a:r>
                <a:rPr lang="et-EE" sz="1400" dirty="0"/>
                <a:t>See tähendab, et valitsus võib näiteks:</a:t>
              </a:r>
              <a:r>
                <a:rPr lang="en-US" sz="1400" dirty="0"/>
                <a:t> </a:t>
              </a:r>
              <a:r>
                <a:rPr lang="et-EE" sz="1400" dirty="0"/>
                <a:t>liita kaks osakonda üheks,</a:t>
              </a:r>
              <a:r>
                <a:rPr lang="en-US" sz="1400" dirty="0"/>
                <a:t> </a:t>
              </a:r>
              <a:r>
                <a:rPr lang="et-EE" sz="1400" dirty="0"/>
                <a:t>luua uue ametikoha,</a:t>
              </a:r>
              <a:r>
                <a:rPr lang="en-US" sz="1400" dirty="0"/>
                <a:t> </a:t>
              </a:r>
              <a:r>
                <a:rPr lang="et-EE" sz="1400" dirty="0"/>
                <a:t>kaotada mõne koha,</a:t>
              </a:r>
              <a:r>
                <a:rPr lang="en-US" sz="1400" dirty="0"/>
                <a:t> </a:t>
              </a:r>
              <a:r>
                <a:rPr lang="et-EE" sz="1400" dirty="0"/>
                <a:t>aga ainult siis, kui palgaraha kogusumma ei ületa volikogu määratud eelarvet.</a:t>
              </a:r>
            </a:p>
            <a:p>
              <a:endParaRPr lang="ko-KR" altLang="en-US" sz="1200" b="1" dirty="0">
                <a:solidFill>
                  <a:schemeClr val="bg1"/>
                </a:solidFill>
                <a:cs typeface="Arial" pitchFamily="34" charset="0"/>
              </a:endParaRPr>
            </a:p>
          </p:txBody>
        </p:sp>
        <p:sp>
          <p:nvSpPr>
            <p:cNvPr id="16" name="TextBox 15">
              <a:extLst>
                <a:ext uri="{FF2B5EF4-FFF2-40B4-BE49-F238E27FC236}">
                  <a16:creationId xmlns:a16="http://schemas.microsoft.com/office/drawing/2014/main" id="{61E2E936-F382-85F2-23BC-283F9D37CFFD}"/>
                </a:ext>
              </a:extLst>
            </p:cNvPr>
            <p:cNvSpPr txBox="1"/>
            <p:nvPr/>
          </p:nvSpPr>
          <p:spPr>
            <a:xfrm>
              <a:off x="2028511" y="2079006"/>
              <a:ext cx="3112491" cy="307777"/>
            </a:xfrm>
            <a:prstGeom prst="rect">
              <a:avLst/>
            </a:prstGeom>
            <a:noFill/>
          </p:spPr>
          <p:txBody>
            <a:bodyPr wrap="square" rtlCol="0">
              <a:spAutoFit/>
            </a:bodyPr>
            <a:lstStyle/>
            <a:p>
              <a:r>
                <a:rPr lang="en-US" altLang="ko-KR" sz="1400" b="1">
                  <a:solidFill>
                    <a:schemeClr val="bg1"/>
                  </a:solidFill>
                  <a:cs typeface="Arial" pitchFamily="34" charset="0"/>
                </a:rPr>
                <a:t>NÄITEID</a:t>
              </a:r>
              <a:endParaRPr lang="ko-KR" altLang="en-US" sz="1400" b="1">
                <a:solidFill>
                  <a:schemeClr val="bg1"/>
                </a:solidFill>
                <a:cs typeface="Arial" pitchFamily="34" charset="0"/>
              </a:endParaRPr>
            </a:p>
          </p:txBody>
        </p:sp>
      </p:grpSp>
      <p:graphicFrame>
        <p:nvGraphicFramePr>
          <p:cNvPr id="4" name="Table 3">
            <a:extLst>
              <a:ext uri="{FF2B5EF4-FFF2-40B4-BE49-F238E27FC236}">
                <a16:creationId xmlns:a16="http://schemas.microsoft.com/office/drawing/2014/main" id="{D20F1AD6-0C67-7EEF-FE17-C9F0A4915E2B}"/>
              </a:ext>
            </a:extLst>
          </p:cNvPr>
          <p:cNvGraphicFramePr>
            <a:graphicFrameLocks noGrp="1"/>
          </p:cNvGraphicFramePr>
          <p:nvPr>
            <p:extLst>
              <p:ext uri="{D42A27DB-BD31-4B8C-83A1-F6EECF244321}">
                <p14:modId xmlns:p14="http://schemas.microsoft.com/office/powerpoint/2010/main" val="121433679"/>
              </p:ext>
            </p:extLst>
          </p:nvPr>
        </p:nvGraphicFramePr>
        <p:xfrm>
          <a:off x="1061049" y="2760453"/>
          <a:ext cx="5805579" cy="3686468"/>
        </p:xfrm>
        <a:graphic>
          <a:graphicData uri="http://schemas.openxmlformats.org/drawingml/2006/table">
            <a:tbl>
              <a:tblPr>
                <a:tableStyleId>{5C22544A-7EE6-4342-B048-85BDC9FD1C3A}</a:tableStyleId>
              </a:tblPr>
              <a:tblGrid>
                <a:gridCol w="1619362">
                  <a:extLst>
                    <a:ext uri="{9D8B030D-6E8A-4147-A177-3AD203B41FA5}">
                      <a16:colId xmlns:a16="http://schemas.microsoft.com/office/drawing/2014/main" val="3691976669"/>
                    </a:ext>
                  </a:extLst>
                </a:gridCol>
                <a:gridCol w="4186217">
                  <a:extLst>
                    <a:ext uri="{9D8B030D-6E8A-4147-A177-3AD203B41FA5}">
                      <a16:colId xmlns:a16="http://schemas.microsoft.com/office/drawing/2014/main" val="2850141335"/>
                    </a:ext>
                  </a:extLst>
                </a:gridCol>
              </a:tblGrid>
              <a:tr h="819215">
                <a:tc>
                  <a:txBody>
                    <a:bodyPr/>
                    <a:lstStyle/>
                    <a:p>
                      <a:pPr algn="ctr" fontAlgn="ctr">
                        <a:buNone/>
                      </a:pPr>
                      <a:r>
                        <a:rPr lang="et-EE" sz="1400" b="1" u="none" strike="noStrike">
                          <a:solidFill>
                            <a:schemeClr val="bg1"/>
                          </a:solidFill>
                          <a:effectLst/>
                        </a:rPr>
                        <a:t>DELEGEERIMINE</a:t>
                      </a:r>
                      <a:endParaRPr lang="et-EE" sz="1400" b="1" i="0" u="none" strike="noStrike">
                        <a:solidFill>
                          <a:schemeClr val="bg1"/>
                        </a:solidFill>
                        <a:effectLst/>
                        <a:latin typeface="Aptos Narrow" panose="020B0004020202020204" pitchFamily="34" charset="0"/>
                      </a:endParaRPr>
                    </a:p>
                  </a:txBody>
                  <a:tcPr marL="6350" marR="6350" marT="6350" marB="0" anchor="ctr">
                    <a:solidFill>
                      <a:schemeClr val="accent1"/>
                    </a:solidFill>
                  </a:tcPr>
                </a:tc>
                <a:tc>
                  <a:txBody>
                    <a:bodyPr/>
                    <a:lstStyle/>
                    <a:p>
                      <a:pPr algn="ctr" fontAlgn="ctr">
                        <a:buNone/>
                      </a:pPr>
                      <a:r>
                        <a:rPr lang="et-EE" sz="1400" u="none" strike="noStrike">
                          <a:effectLst/>
                        </a:rPr>
                        <a:t>Õiguse andmine teisele organile või </a:t>
                      </a:r>
                      <a:endParaRPr lang="en-US" sz="1400" u="none" strike="noStrike">
                        <a:effectLst/>
                      </a:endParaRPr>
                    </a:p>
                    <a:p>
                      <a:pPr algn="ctr" fontAlgn="ctr">
                        <a:buNone/>
                      </a:pPr>
                      <a:r>
                        <a:rPr lang="et-EE" sz="1400" u="none" strike="noStrike">
                          <a:effectLst/>
                        </a:rPr>
                        <a:t>ametnikule otsuse tegemiseks</a:t>
                      </a:r>
                      <a:endParaRPr lang="et-EE" sz="14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841718323"/>
                  </a:ext>
                </a:extLst>
              </a:tr>
              <a:tr h="819215">
                <a:tc>
                  <a:txBody>
                    <a:bodyPr/>
                    <a:lstStyle/>
                    <a:p>
                      <a:pPr algn="ctr" fontAlgn="ctr">
                        <a:buNone/>
                      </a:pPr>
                      <a:r>
                        <a:rPr lang="et-EE" sz="1400" b="1" u="none" strike="noStrike">
                          <a:solidFill>
                            <a:schemeClr val="bg1"/>
                          </a:solidFill>
                          <a:effectLst/>
                        </a:rPr>
                        <a:t>VOLIKOGU ROLL</a:t>
                      </a:r>
                      <a:endParaRPr lang="et-EE" sz="1400" b="1" i="0" u="none" strike="noStrike">
                        <a:solidFill>
                          <a:schemeClr val="bg1"/>
                        </a:solidFill>
                        <a:effectLst/>
                        <a:latin typeface="Aptos Narrow" panose="020B0004020202020204" pitchFamily="34" charset="0"/>
                      </a:endParaRPr>
                    </a:p>
                  </a:txBody>
                  <a:tcPr marL="6350" marR="6350" marT="6350" marB="0" anchor="ctr">
                    <a:solidFill>
                      <a:schemeClr val="accent1"/>
                    </a:solidFill>
                  </a:tcPr>
                </a:tc>
                <a:tc>
                  <a:txBody>
                    <a:bodyPr/>
                    <a:lstStyle/>
                    <a:p>
                      <a:pPr algn="ctr" fontAlgn="ctr">
                        <a:buNone/>
                      </a:pPr>
                      <a:r>
                        <a:rPr lang="et-EE" sz="1400" u="none" strike="noStrike">
                          <a:effectLst/>
                        </a:rPr>
                        <a:t>Kõrgeim otsustaja, </a:t>
                      </a:r>
                      <a:endParaRPr lang="en-US" sz="1400" u="none" strike="noStrike">
                        <a:effectLst/>
                      </a:endParaRPr>
                    </a:p>
                    <a:p>
                      <a:pPr algn="ctr" fontAlgn="ctr">
                        <a:buNone/>
                      </a:pPr>
                      <a:r>
                        <a:rPr lang="et-EE" sz="1400" u="none" strike="noStrike">
                          <a:effectLst/>
                        </a:rPr>
                        <a:t>võib anda väiksemaid ülesandeid edasi</a:t>
                      </a:r>
                      <a:endParaRPr lang="et-EE" sz="14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246510787"/>
                  </a:ext>
                </a:extLst>
              </a:tr>
              <a:tr h="1024019">
                <a:tc>
                  <a:txBody>
                    <a:bodyPr/>
                    <a:lstStyle/>
                    <a:p>
                      <a:pPr algn="ctr" fontAlgn="ctr">
                        <a:buNone/>
                      </a:pPr>
                      <a:r>
                        <a:rPr lang="et-EE" sz="1400" b="1" u="none" strike="noStrike">
                          <a:solidFill>
                            <a:schemeClr val="bg1"/>
                          </a:solidFill>
                          <a:effectLst/>
                        </a:rPr>
                        <a:t>PIIRANG</a:t>
                      </a:r>
                      <a:endParaRPr lang="et-EE" sz="1400" b="1" i="0" u="none" strike="noStrike">
                        <a:solidFill>
                          <a:schemeClr val="bg1"/>
                        </a:solidFill>
                        <a:effectLst/>
                        <a:latin typeface="Aptos Narrow" panose="020B0004020202020204" pitchFamily="34" charset="0"/>
                      </a:endParaRPr>
                    </a:p>
                  </a:txBody>
                  <a:tcPr marL="6350" marR="6350" marT="6350" marB="0" anchor="ctr">
                    <a:solidFill>
                      <a:schemeClr val="accent1"/>
                    </a:solidFill>
                  </a:tcPr>
                </a:tc>
                <a:tc>
                  <a:txBody>
                    <a:bodyPr/>
                    <a:lstStyle/>
                    <a:p>
                      <a:pPr algn="ctr" fontAlgn="ctr">
                        <a:buNone/>
                      </a:pPr>
                      <a:r>
                        <a:rPr lang="et-EE" sz="1400" u="none" strike="noStrike" dirty="0">
                          <a:effectLst/>
                        </a:rPr>
                        <a:t>Otsuseid saab anda edasi vaid seaduse piires ja </a:t>
                      </a:r>
                      <a:endParaRPr lang="en-US" sz="1400" u="none" strike="noStrike" dirty="0">
                        <a:effectLst/>
                      </a:endParaRPr>
                    </a:p>
                    <a:p>
                      <a:pPr algn="ctr" fontAlgn="ctr">
                        <a:buNone/>
                      </a:pPr>
                      <a:r>
                        <a:rPr lang="et-EE" sz="1400" u="none" strike="noStrike" dirty="0">
                          <a:effectLst/>
                        </a:rPr>
                        <a:t>volikogu määratud raamides. Teatud teemad on KOKS kohaselt volikogu ainupädevuses ja neid ülesandeid ei saa delegeerida.</a:t>
                      </a:r>
                      <a:endParaRPr lang="et-EE"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967559546"/>
                  </a:ext>
                </a:extLst>
              </a:tr>
              <a:tr h="1024019">
                <a:tc>
                  <a:txBody>
                    <a:bodyPr/>
                    <a:lstStyle/>
                    <a:p>
                      <a:pPr algn="ctr" fontAlgn="ctr">
                        <a:buNone/>
                      </a:pPr>
                      <a:r>
                        <a:rPr lang="et-EE" sz="1400" b="1" u="none" strike="noStrike">
                          <a:solidFill>
                            <a:schemeClr val="bg1"/>
                          </a:solidFill>
                          <a:effectLst/>
                        </a:rPr>
                        <a:t>NÄIDE</a:t>
                      </a:r>
                      <a:endParaRPr lang="et-EE" sz="1400" b="1" i="0" u="none" strike="noStrike">
                        <a:solidFill>
                          <a:schemeClr val="bg1"/>
                        </a:solidFill>
                        <a:effectLst/>
                        <a:latin typeface="Aptos Narrow" panose="020B0004020202020204" pitchFamily="34" charset="0"/>
                      </a:endParaRPr>
                    </a:p>
                  </a:txBody>
                  <a:tcPr marL="6350" marR="6350" marT="6350" marB="0" anchor="ctr">
                    <a:solidFill>
                      <a:schemeClr val="accent1"/>
                    </a:solidFill>
                  </a:tcPr>
                </a:tc>
                <a:tc>
                  <a:txBody>
                    <a:bodyPr/>
                    <a:lstStyle/>
                    <a:p>
                      <a:pPr algn="ctr" fontAlgn="ctr">
                        <a:buNone/>
                      </a:pPr>
                      <a:r>
                        <a:rPr lang="fi-FI" sz="1400" u="none" strike="noStrike" dirty="0" err="1">
                          <a:effectLst/>
                        </a:rPr>
                        <a:t>Volikogu</a:t>
                      </a:r>
                      <a:r>
                        <a:rPr lang="fi-FI" sz="1400" u="none" strike="noStrike" dirty="0">
                          <a:effectLst/>
                        </a:rPr>
                        <a:t> </a:t>
                      </a:r>
                      <a:r>
                        <a:rPr lang="fi-FI" sz="1400" u="none" strike="noStrike" dirty="0" err="1">
                          <a:effectLst/>
                        </a:rPr>
                        <a:t>lubab</a:t>
                      </a:r>
                      <a:r>
                        <a:rPr lang="fi-FI" sz="1400" u="none" strike="noStrike" dirty="0">
                          <a:effectLst/>
                        </a:rPr>
                        <a:t> </a:t>
                      </a:r>
                      <a:r>
                        <a:rPr lang="fi-FI" sz="1400" u="none" strike="noStrike" dirty="0" err="1">
                          <a:effectLst/>
                        </a:rPr>
                        <a:t>valla</a:t>
                      </a:r>
                      <a:r>
                        <a:rPr lang="et-EE" sz="1400" u="none" strike="noStrike" dirty="0">
                          <a:effectLst/>
                        </a:rPr>
                        <a:t> – või linna</a:t>
                      </a:r>
                      <a:r>
                        <a:rPr lang="fi-FI" sz="1400" u="none" strike="noStrike" dirty="0" err="1">
                          <a:effectLst/>
                        </a:rPr>
                        <a:t>valitsusel</a:t>
                      </a:r>
                      <a:r>
                        <a:rPr lang="fi-FI" sz="1400" u="none" strike="noStrike" dirty="0">
                          <a:effectLst/>
                        </a:rPr>
                        <a:t> muuta </a:t>
                      </a:r>
                      <a:r>
                        <a:rPr lang="fi-FI" sz="1400" u="none" strike="noStrike" dirty="0" err="1">
                          <a:effectLst/>
                        </a:rPr>
                        <a:t>ametikohti</a:t>
                      </a:r>
                      <a:r>
                        <a:rPr lang="fi-FI" sz="1400" u="none" strike="noStrike" dirty="0">
                          <a:effectLst/>
                        </a:rPr>
                        <a:t>, </a:t>
                      </a:r>
                    </a:p>
                    <a:p>
                      <a:pPr algn="ctr" fontAlgn="ctr">
                        <a:buNone/>
                      </a:pPr>
                      <a:r>
                        <a:rPr lang="fi-FI" sz="1400" u="none" strike="noStrike" dirty="0" err="1">
                          <a:effectLst/>
                        </a:rPr>
                        <a:t>kui</a:t>
                      </a:r>
                      <a:r>
                        <a:rPr lang="fi-FI" sz="1400" u="none" strike="noStrike" dirty="0">
                          <a:effectLst/>
                        </a:rPr>
                        <a:t> </a:t>
                      </a:r>
                      <a:r>
                        <a:rPr lang="fi-FI" sz="1400" u="none" strike="noStrike" dirty="0" err="1">
                          <a:effectLst/>
                        </a:rPr>
                        <a:t>palgafond</a:t>
                      </a:r>
                      <a:r>
                        <a:rPr lang="fi-FI" sz="1400" u="none" strike="noStrike" dirty="0">
                          <a:effectLst/>
                        </a:rPr>
                        <a:t> ei muutu</a:t>
                      </a:r>
                      <a:endParaRPr lang="fi-FI"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474420080"/>
                  </a:ext>
                </a:extLst>
              </a:tr>
            </a:tbl>
          </a:graphicData>
        </a:graphic>
      </p:graphicFrame>
    </p:spTree>
    <p:extLst>
      <p:ext uri="{BB962C8B-B14F-4D97-AF65-F5344CB8AC3E}">
        <p14:creationId xmlns:p14="http://schemas.microsoft.com/office/powerpoint/2010/main" val="2559337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C747E-D15A-46F2-1479-3B6E0913B37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E795898-E7FF-7443-835F-40C6AA7CBC7E}"/>
              </a:ext>
            </a:extLst>
          </p:cNvPr>
          <p:cNvSpPr>
            <a:spLocks noGrp="1"/>
          </p:cNvSpPr>
          <p:nvPr>
            <p:ph type="body" sz="quarter" idx="10"/>
          </p:nvPr>
        </p:nvSpPr>
        <p:spPr>
          <a:xfrm>
            <a:off x="713614" y="0"/>
            <a:ext cx="11641060" cy="1161442"/>
          </a:xfrm>
        </p:spPr>
        <p:txBody>
          <a:bodyPr>
            <a:normAutofit/>
          </a:bodyPr>
          <a:lstStyle/>
          <a:p>
            <a:pPr algn="l"/>
            <a:r>
              <a:rPr lang="en-US" sz="3200" b="1" dirty="0" err="1"/>
              <a:t>Korruptsiooniga</a:t>
            </a:r>
            <a:r>
              <a:rPr lang="en-US" sz="3200" b="1" dirty="0"/>
              <a:t> </a:t>
            </a:r>
            <a:r>
              <a:rPr lang="en-US" sz="3200" b="1" dirty="0" err="1"/>
              <a:t>seotud</a:t>
            </a:r>
            <a:r>
              <a:rPr lang="en-US" sz="3200" b="1" dirty="0"/>
              <a:t> </a:t>
            </a:r>
            <a:r>
              <a:rPr lang="en-US" sz="3200" b="1" dirty="0" err="1"/>
              <a:t>mõisted</a:t>
            </a:r>
            <a:endParaRPr lang="et-EE" sz="3200" b="1" dirty="0"/>
          </a:p>
        </p:txBody>
      </p:sp>
      <p:cxnSp>
        <p:nvCxnSpPr>
          <p:cNvPr id="3" name="Straight Connector 2">
            <a:extLst>
              <a:ext uri="{FF2B5EF4-FFF2-40B4-BE49-F238E27FC236}">
                <a16:creationId xmlns:a16="http://schemas.microsoft.com/office/drawing/2014/main" id="{3F09D7AA-633C-DC90-5A98-DC0D8B814D77}"/>
              </a:ext>
            </a:extLst>
          </p:cNvPr>
          <p:cNvCxnSpPr>
            <a:cxnSpLocks/>
          </p:cNvCxnSpPr>
          <p:nvPr/>
        </p:nvCxnSpPr>
        <p:spPr>
          <a:xfrm>
            <a:off x="502328" y="996655"/>
            <a:ext cx="0" cy="556704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481E404-E7D4-19D7-027B-1815EA882AB1}"/>
              </a:ext>
            </a:extLst>
          </p:cNvPr>
          <p:cNvSpPr txBox="1"/>
          <p:nvPr/>
        </p:nvSpPr>
        <p:spPr>
          <a:xfrm>
            <a:off x="1003023" y="1772468"/>
            <a:ext cx="4560169" cy="646331"/>
          </a:xfrm>
          <a:prstGeom prst="rect">
            <a:avLst/>
          </a:prstGeom>
          <a:noFill/>
        </p:spPr>
        <p:txBody>
          <a:bodyPr wrap="square" rtlCol="0">
            <a:spAutoFit/>
          </a:bodyPr>
          <a:lstStyle/>
          <a:p>
            <a:pPr marL="285750" indent="-285750">
              <a:buFont typeface="Wingdings" panose="05000000000000000000" pitchFamily="2" charset="2"/>
              <a:buChar char="Ø"/>
            </a:pPr>
            <a:endParaRPr lang="en-US" b="1"/>
          </a:p>
          <a:p>
            <a:pPr marL="285750" indent="-285750">
              <a:buFont typeface="Wingdings" panose="05000000000000000000" pitchFamily="2" charset="2"/>
              <a:buChar char="Ø"/>
            </a:pPr>
            <a:endParaRPr lang="et-EE"/>
          </a:p>
        </p:txBody>
      </p:sp>
      <p:sp>
        <p:nvSpPr>
          <p:cNvPr id="10" name="AutoShape 2">
            <a:extLst>
              <a:ext uri="{FF2B5EF4-FFF2-40B4-BE49-F238E27FC236}">
                <a16:creationId xmlns:a16="http://schemas.microsoft.com/office/drawing/2014/main" id="{983E115A-1345-0E19-EFF9-E478CB1644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graphicFrame>
        <p:nvGraphicFramePr>
          <p:cNvPr id="11" name="Table 10">
            <a:extLst>
              <a:ext uri="{FF2B5EF4-FFF2-40B4-BE49-F238E27FC236}">
                <a16:creationId xmlns:a16="http://schemas.microsoft.com/office/drawing/2014/main" id="{7585FB3A-E23D-987B-44DF-08B40CC6BCEF}"/>
              </a:ext>
            </a:extLst>
          </p:cNvPr>
          <p:cNvGraphicFramePr>
            <a:graphicFrameLocks noGrp="1"/>
          </p:cNvGraphicFramePr>
          <p:nvPr>
            <p:extLst>
              <p:ext uri="{D42A27DB-BD31-4B8C-83A1-F6EECF244321}">
                <p14:modId xmlns:p14="http://schemas.microsoft.com/office/powerpoint/2010/main" val="576276045"/>
              </p:ext>
            </p:extLst>
          </p:nvPr>
        </p:nvGraphicFramePr>
        <p:xfrm>
          <a:off x="836762" y="1772468"/>
          <a:ext cx="6286733" cy="4791228"/>
        </p:xfrm>
        <a:graphic>
          <a:graphicData uri="http://schemas.openxmlformats.org/drawingml/2006/table">
            <a:tbl>
              <a:tblPr firstRow="1" bandRow="1">
                <a:tableStyleId>{5C22544A-7EE6-4342-B048-85BDC9FD1C3A}</a:tableStyleId>
              </a:tblPr>
              <a:tblGrid>
                <a:gridCol w="1630393">
                  <a:extLst>
                    <a:ext uri="{9D8B030D-6E8A-4147-A177-3AD203B41FA5}">
                      <a16:colId xmlns:a16="http://schemas.microsoft.com/office/drawing/2014/main" val="3022261777"/>
                    </a:ext>
                  </a:extLst>
                </a:gridCol>
                <a:gridCol w="4656340">
                  <a:extLst>
                    <a:ext uri="{9D8B030D-6E8A-4147-A177-3AD203B41FA5}">
                      <a16:colId xmlns:a16="http://schemas.microsoft.com/office/drawing/2014/main" val="1080349066"/>
                    </a:ext>
                  </a:extLst>
                </a:gridCol>
              </a:tblGrid>
              <a:tr h="416628">
                <a:tc>
                  <a:txBody>
                    <a:bodyPr/>
                    <a:lstStyle/>
                    <a:p>
                      <a:r>
                        <a:rPr lang="en-US"/>
                        <a:t>MÕISTE</a:t>
                      </a:r>
                      <a:endParaRPr lang="et-EE"/>
                    </a:p>
                  </a:txBody>
                  <a:tcPr/>
                </a:tc>
                <a:tc>
                  <a:txBody>
                    <a:bodyPr/>
                    <a:lstStyle/>
                    <a:p>
                      <a:r>
                        <a:rPr lang="en-US"/>
                        <a:t>SELGITUS</a:t>
                      </a:r>
                      <a:endParaRPr lang="et-EE"/>
                    </a:p>
                  </a:txBody>
                  <a:tcPr/>
                </a:tc>
                <a:extLst>
                  <a:ext uri="{0D108BD9-81ED-4DB2-BD59-A6C34878D82A}">
                    <a16:rowId xmlns:a16="http://schemas.microsoft.com/office/drawing/2014/main" val="1381477426"/>
                  </a:ext>
                </a:extLst>
              </a:tr>
              <a:tr h="729100">
                <a:tc>
                  <a:txBody>
                    <a:bodyPr/>
                    <a:lstStyle/>
                    <a:p>
                      <a:pPr>
                        <a:buNone/>
                      </a:pPr>
                      <a:r>
                        <a:rPr lang="et-EE" sz="1400" b="1"/>
                        <a:t>ALTKÄEMAKS</a:t>
                      </a:r>
                      <a:endParaRPr lang="et-EE" sz="1400"/>
                    </a:p>
                  </a:txBody>
                  <a:tcPr anchor="ctr"/>
                </a:tc>
                <a:tc>
                  <a:txBody>
                    <a:bodyPr/>
                    <a:lstStyle/>
                    <a:p>
                      <a:pPr>
                        <a:buNone/>
                      </a:pPr>
                      <a:r>
                        <a:rPr lang="et-EE" sz="1400"/>
                        <a:t>Vara või muu soodustuse lubamine, pakkumine või vastuvõtmine ametiseisundi kasutamise eest.</a:t>
                      </a:r>
                    </a:p>
                  </a:txBody>
                  <a:tcPr anchor="ctr"/>
                </a:tc>
                <a:extLst>
                  <a:ext uri="{0D108BD9-81ED-4DB2-BD59-A6C34878D82A}">
                    <a16:rowId xmlns:a16="http://schemas.microsoft.com/office/drawing/2014/main" val="3620775591"/>
                  </a:ext>
                </a:extLst>
              </a:tr>
              <a:tr h="729100">
                <a:tc>
                  <a:txBody>
                    <a:bodyPr/>
                    <a:lstStyle/>
                    <a:p>
                      <a:pPr>
                        <a:buNone/>
                      </a:pPr>
                      <a:r>
                        <a:rPr lang="et-EE" sz="1400" b="1"/>
                        <a:t>AMETISEISUNDI KURITARVITAMINE</a:t>
                      </a:r>
                      <a:endParaRPr lang="et-EE" sz="1400"/>
                    </a:p>
                  </a:txBody>
                  <a:tcPr anchor="ctr"/>
                </a:tc>
                <a:tc>
                  <a:txBody>
                    <a:bodyPr/>
                    <a:lstStyle/>
                    <a:p>
                      <a:pPr>
                        <a:buNone/>
                      </a:pPr>
                      <a:r>
                        <a:rPr lang="et-EE" sz="1400"/>
                        <a:t>Ametniku või ametiisiku tegevus, mis rikub tema kohustusi omakasu või kellegi teise huvides.</a:t>
                      </a:r>
                    </a:p>
                  </a:txBody>
                  <a:tcPr anchor="ctr"/>
                </a:tc>
                <a:extLst>
                  <a:ext uri="{0D108BD9-81ED-4DB2-BD59-A6C34878D82A}">
                    <a16:rowId xmlns:a16="http://schemas.microsoft.com/office/drawing/2014/main" val="1787202225"/>
                  </a:ext>
                </a:extLst>
              </a:tr>
              <a:tr h="729100">
                <a:tc>
                  <a:txBody>
                    <a:bodyPr/>
                    <a:lstStyle/>
                    <a:p>
                      <a:pPr>
                        <a:buNone/>
                      </a:pPr>
                      <a:r>
                        <a:rPr lang="et-EE" sz="1400" b="1"/>
                        <a:t>KORRUPTIIVNE TULU</a:t>
                      </a:r>
                      <a:endParaRPr lang="et-EE" sz="1400"/>
                    </a:p>
                  </a:txBody>
                  <a:tcPr anchor="ctr"/>
                </a:tc>
                <a:tc>
                  <a:txBody>
                    <a:bodyPr/>
                    <a:lstStyle/>
                    <a:p>
                      <a:pPr>
                        <a:buNone/>
                      </a:pPr>
                      <a:r>
                        <a:rPr lang="et-EE" sz="1400"/>
                        <a:t>Ametiisikule pakutud või saadud soodustus, </a:t>
                      </a:r>
                      <a:endParaRPr lang="en-US" sz="1400"/>
                    </a:p>
                    <a:p>
                      <a:pPr>
                        <a:buNone/>
                      </a:pPr>
                      <a:r>
                        <a:rPr lang="et-EE" sz="1400"/>
                        <a:t>mis on seotud tema ametikohustustega.</a:t>
                      </a:r>
                    </a:p>
                  </a:txBody>
                  <a:tcPr anchor="ctr"/>
                </a:tc>
                <a:extLst>
                  <a:ext uri="{0D108BD9-81ED-4DB2-BD59-A6C34878D82A}">
                    <a16:rowId xmlns:a16="http://schemas.microsoft.com/office/drawing/2014/main" val="2708568427"/>
                  </a:ext>
                </a:extLst>
              </a:tr>
              <a:tr h="729100">
                <a:tc>
                  <a:txBody>
                    <a:bodyPr/>
                    <a:lstStyle/>
                    <a:p>
                      <a:pPr>
                        <a:buNone/>
                      </a:pPr>
                      <a:r>
                        <a:rPr lang="et-EE" sz="1400" b="1"/>
                        <a:t>MÕJUVÕIMUGA KAUPLEMINE</a:t>
                      </a:r>
                      <a:endParaRPr lang="et-EE" sz="1400"/>
                    </a:p>
                  </a:txBody>
                  <a:tcPr anchor="ctr"/>
                </a:tc>
                <a:tc>
                  <a:txBody>
                    <a:bodyPr/>
                    <a:lstStyle/>
                    <a:p>
                      <a:pPr>
                        <a:buNone/>
                      </a:pPr>
                      <a:r>
                        <a:rPr lang="et-EE" sz="1400"/>
                        <a:t>Sisuliselt altkäemaksu vorm, kus pakutakse tasu mõju avaldamise eest otsustajale.</a:t>
                      </a:r>
                    </a:p>
                  </a:txBody>
                  <a:tcPr anchor="ctr"/>
                </a:tc>
                <a:extLst>
                  <a:ext uri="{0D108BD9-81ED-4DB2-BD59-A6C34878D82A}">
                    <a16:rowId xmlns:a16="http://schemas.microsoft.com/office/drawing/2014/main" val="377735769"/>
                  </a:ext>
                </a:extLst>
              </a:tr>
              <a:tr h="729100">
                <a:tc>
                  <a:txBody>
                    <a:bodyPr/>
                    <a:lstStyle/>
                    <a:p>
                      <a:pPr>
                        <a:buNone/>
                      </a:pPr>
                      <a:r>
                        <a:rPr lang="et-EE" sz="1400" b="1"/>
                        <a:t>HUVIDE KONFLIKT</a:t>
                      </a:r>
                      <a:endParaRPr lang="et-EE" sz="1400"/>
                    </a:p>
                  </a:txBody>
                  <a:tcPr anchor="ctr"/>
                </a:tc>
                <a:tc>
                  <a:txBody>
                    <a:bodyPr/>
                    <a:lstStyle/>
                    <a:p>
                      <a:pPr>
                        <a:buNone/>
                      </a:pPr>
                      <a:r>
                        <a:rPr lang="et-EE" sz="1400"/>
                        <a:t>Olukord, kus ametiisiku isiklikud huvid võivad mõjutada </a:t>
                      </a:r>
                      <a:endParaRPr lang="en-US" sz="1400"/>
                    </a:p>
                    <a:p>
                      <a:pPr>
                        <a:buNone/>
                      </a:pPr>
                      <a:r>
                        <a:rPr lang="et-EE" sz="1400"/>
                        <a:t>tema ametialaseid otsuseid.</a:t>
                      </a:r>
                    </a:p>
                  </a:txBody>
                  <a:tcPr anchor="ctr"/>
                </a:tc>
                <a:extLst>
                  <a:ext uri="{0D108BD9-81ED-4DB2-BD59-A6C34878D82A}">
                    <a16:rowId xmlns:a16="http://schemas.microsoft.com/office/drawing/2014/main" val="2831341042"/>
                  </a:ext>
                </a:extLst>
              </a:tr>
              <a:tr h="729100">
                <a:tc>
                  <a:txBody>
                    <a:bodyPr/>
                    <a:lstStyle/>
                    <a:p>
                      <a:pPr>
                        <a:buNone/>
                      </a:pPr>
                      <a:r>
                        <a:rPr lang="et-EE" sz="1400" b="1"/>
                        <a:t>USALDUSE KURITARVITAMINE</a:t>
                      </a:r>
                      <a:endParaRPr lang="et-EE" sz="1400"/>
                    </a:p>
                  </a:txBody>
                  <a:tcPr anchor="ctr"/>
                </a:tc>
                <a:tc>
                  <a:txBody>
                    <a:bodyPr/>
                    <a:lstStyle/>
                    <a:p>
                      <a:pPr>
                        <a:buNone/>
                      </a:pPr>
                      <a:r>
                        <a:rPr lang="et-EE" sz="1400"/>
                        <a:t>Laiem mõiste, mis hõlmab kõiki juhtumeid, </a:t>
                      </a:r>
                      <a:endParaRPr lang="en-US" sz="1400"/>
                    </a:p>
                    <a:p>
                      <a:pPr>
                        <a:buNone/>
                      </a:pPr>
                      <a:r>
                        <a:rPr lang="et-EE" sz="1400"/>
                        <a:t>kus ametiisik kasutab talle antud volitusi ebaausalt.</a:t>
                      </a:r>
                    </a:p>
                  </a:txBody>
                  <a:tcPr anchor="ctr"/>
                </a:tc>
                <a:extLst>
                  <a:ext uri="{0D108BD9-81ED-4DB2-BD59-A6C34878D82A}">
                    <a16:rowId xmlns:a16="http://schemas.microsoft.com/office/drawing/2014/main" val="1149048556"/>
                  </a:ext>
                </a:extLst>
              </a:tr>
            </a:tbl>
          </a:graphicData>
        </a:graphic>
      </p:graphicFrame>
      <p:graphicFrame>
        <p:nvGraphicFramePr>
          <p:cNvPr id="17" name="Table 16">
            <a:extLst>
              <a:ext uri="{FF2B5EF4-FFF2-40B4-BE49-F238E27FC236}">
                <a16:creationId xmlns:a16="http://schemas.microsoft.com/office/drawing/2014/main" id="{E636F6D5-3A30-B824-71D7-BB27AB558755}"/>
              </a:ext>
            </a:extLst>
          </p:cNvPr>
          <p:cNvGraphicFramePr>
            <a:graphicFrameLocks noGrp="1"/>
          </p:cNvGraphicFramePr>
          <p:nvPr>
            <p:extLst>
              <p:ext uri="{D42A27DB-BD31-4B8C-83A1-F6EECF244321}">
                <p14:modId xmlns:p14="http://schemas.microsoft.com/office/powerpoint/2010/main" val="3836016918"/>
              </p:ext>
            </p:extLst>
          </p:nvPr>
        </p:nvGraphicFramePr>
        <p:xfrm>
          <a:off x="7123495" y="1772467"/>
          <a:ext cx="1811725" cy="4791233"/>
        </p:xfrm>
        <a:graphic>
          <a:graphicData uri="http://schemas.openxmlformats.org/drawingml/2006/table">
            <a:tbl>
              <a:tblPr firstRow="1" bandRow="1">
                <a:tableStyleId>{5C22544A-7EE6-4342-B048-85BDC9FD1C3A}</a:tableStyleId>
              </a:tblPr>
              <a:tblGrid>
                <a:gridCol w="1811725">
                  <a:extLst>
                    <a:ext uri="{9D8B030D-6E8A-4147-A177-3AD203B41FA5}">
                      <a16:colId xmlns:a16="http://schemas.microsoft.com/office/drawing/2014/main" val="380838988"/>
                    </a:ext>
                  </a:extLst>
                </a:gridCol>
              </a:tblGrid>
              <a:tr h="415805">
                <a:tc>
                  <a:txBody>
                    <a:bodyPr/>
                    <a:lstStyle/>
                    <a:p>
                      <a:r>
                        <a:rPr lang="en-US"/>
                        <a:t>ÕIGUSLIK ALUS</a:t>
                      </a:r>
                      <a:endParaRPr lang="et-EE"/>
                    </a:p>
                  </a:txBody>
                  <a:tcPr/>
                </a:tc>
                <a:extLst>
                  <a:ext uri="{0D108BD9-81ED-4DB2-BD59-A6C34878D82A}">
                    <a16:rowId xmlns:a16="http://schemas.microsoft.com/office/drawing/2014/main" val="636994441"/>
                  </a:ext>
                </a:extLst>
              </a:tr>
              <a:tr h="729238">
                <a:tc>
                  <a:txBody>
                    <a:bodyPr/>
                    <a:lstStyle/>
                    <a:p>
                      <a:r>
                        <a:rPr lang="et-EE" sz="1400"/>
                        <a:t>Karistusseadustik </a:t>
                      </a:r>
                    </a:p>
                  </a:txBody>
                  <a:tcPr/>
                </a:tc>
                <a:extLst>
                  <a:ext uri="{0D108BD9-81ED-4DB2-BD59-A6C34878D82A}">
                    <a16:rowId xmlns:a16="http://schemas.microsoft.com/office/drawing/2014/main" val="2366766306"/>
                  </a:ext>
                </a:extLst>
              </a:tr>
              <a:tr h="729238">
                <a:tc>
                  <a:txBody>
                    <a:bodyPr/>
                    <a:lstStyle/>
                    <a:p>
                      <a:r>
                        <a:rPr lang="et-EE" sz="1400"/>
                        <a:t>Karistusseadustik </a:t>
                      </a:r>
                    </a:p>
                  </a:txBody>
                  <a:tcPr/>
                </a:tc>
                <a:extLst>
                  <a:ext uri="{0D108BD9-81ED-4DB2-BD59-A6C34878D82A}">
                    <a16:rowId xmlns:a16="http://schemas.microsoft.com/office/drawing/2014/main" val="574359349"/>
                  </a:ext>
                </a:extLst>
              </a:tr>
              <a:tr h="729238">
                <a:tc>
                  <a:txBody>
                    <a:bodyPr/>
                    <a:lstStyle/>
                    <a:p>
                      <a:r>
                        <a:rPr lang="et-EE" sz="1400"/>
                        <a:t>Korruptsioonivastane seadus</a:t>
                      </a:r>
                    </a:p>
                  </a:txBody>
                  <a:tcPr/>
                </a:tc>
                <a:extLst>
                  <a:ext uri="{0D108BD9-81ED-4DB2-BD59-A6C34878D82A}">
                    <a16:rowId xmlns:a16="http://schemas.microsoft.com/office/drawing/2014/main" val="3088416500"/>
                  </a:ext>
                </a:extLst>
              </a:tr>
              <a:tr h="729238">
                <a:tc>
                  <a:txBody>
                    <a:bodyPr/>
                    <a:lstStyle/>
                    <a:p>
                      <a:r>
                        <a:rPr lang="et-EE" sz="1400"/>
                        <a:t>Karistusseadustik </a:t>
                      </a:r>
                    </a:p>
                  </a:txBody>
                  <a:tcPr/>
                </a:tc>
                <a:extLst>
                  <a:ext uri="{0D108BD9-81ED-4DB2-BD59-A6C34878D82A}">
                    <a16:rowId xmlns:a16="http://schemas.microsoft.com/office/drawing/2014/main" val="1065177896"/>
                  </a:ext>
                </a:extLst>
              </a:tr>
              <a:tr h="729238">
                <a:tc>
                  <a:txBody>
                    <a:bodyPr/>
                    <a:lstStyle/>
                    <a:p>
                      <a:r>
                        <a:rPr lang="et-EE" sz="1400"/>
                        <a:t>Korruptsioonivastane seadus</a:t>
                      </a:r>
                    </a:p>
                  </a:txBody>
                  <a:tcPr/>
                </a:tc>
                <a:extLst>
                  <a:ext uri="{0D108BD9-81ED-4DB2-BD59-A6C34878D82A}">
                    <a16:rowId xmlns:a16="http://schemas.microsoft.com/office/drawing/2014/main" val="3322482335"/>
                  </a:ext>
                </a:extLst>
              </a:tr>
              <a:tr h="729238">
                <a:tc>
                  <a:txBody>
                    <a:bodyPr/>
                    <a:lstStyle/>
                    <a:p>
                      <a:r>
                        <a:rPr lang="et-EE" sz="1400"/>
                        <a:t>Korruptsioonivastane seadus</a:t>
                      </a:r>
                    </a:p>
                  </a:txBody>
                  <a:tcPr/>
                </a:tc>
                <a:extLst>
                  <a:ext uri="{0D108BD9-81ED-4DB2-BD59-A6C34878D82A}">
                    <a16:rowId xmlns:a16="http://schemas.microsoft.com/office/drawing/2014/main" val="1809193972"/>
                  </a:ext>
                </a:extLst>
              </a:tr>
            </a:tbl>
          </a:graphicData>
        </a:graphic>
      </p:graphicFrame>
      <p:sp>
        <p:nvSpPr>
          <p:cNvPr id="18" name="Rectangle 17">
            <a:extLst>
              <a:ext uri="{FF2B5EF4-FFF2-40B4-BE49-F238E27FC236}">
                <a16:creationId xmlns:a16="http://schemas.microsoft.com/office/drawing/2014/main" id="{FF5B32AA-0A71-2AB3-F4CC-5D0ACF1EBF69}"/>
              </a:ext>
            </a:extLst>
          </p:cNvPr>
          <p:cNvSpPr/>
          <p:nvPr/>
        </p:nvSpPr>
        <p:spPr>
          <a:xfrm>
            <a:off x="9057737" y="514917"/>
            <a:ext cx="2676682" cy="6048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ko-KR" sz="1200" b="1">
              <a:solidFill>
                <a:schemeClr val="bg1"/>
              </a:solidFill>
              <a:cs typeface="Arial" pitchFamily="34" charset="0"/>
            </a:endParaRPr>
          </a:p>
        </p:txBody>
      </p:sp>
      <p:sp>
        <p:nvSpPr>
          <p:cNvPr id="19" name="TextBox 18">
            <a:extLst>
              <a:ext uri="{FF2B5EF4-FFF2-40B4-BE49-F238E27FC236}">
                <a16:creationId xmlns:a16="http://schemas.microsoft.com/office/drawing/2014/main" id="{BB076BA1-E00D-3E57-C510-2ACF975CA485}"/>
              </a:ext>
            </a:extLst>
          </p:cNvPr>
          <p:cNvSpPr txBox="1"/>
          <p:nvPr/>
        </p:nvSpPr>
        <p:spPr>
          <a:xfrm>
            <a:off x="9057737" y="517802"/>
            <a:ext cx="2608819" cy="6340197"/>
          </a:xfrm>
          <a:prstGeom prst="rect">
            <a:avLst/>
          </a:prstGeom>
          <a:noFill/>
        </p:spPr>
        <p:txBody>
          <a:bodyPr wrap="square" rtlCol="0">
            <a:spAutoFit/>
          </a:bodyPr>
          <a:lstStyle/>
          <a:p>
            <a:r>
              <a:rPr lang="en-US" altLang="ko-KR" sz="1400" b="1">
                <a:solidFill>
                  <a:schemeClr val="bg1"/>
                </a:solidFill>
                <a:cs typeface="Arial" pitchFamily="34" charset="0"/>
              </a:rPr>
              <a:t>MÕJUVÕIMUGA KAUPLEMINE</a:t>
            </a:r>
          </a:p>
          <a:p>
            <a:endParaRPr lang="en-US" altLang="ko-KR" sz="1400" b="1">
              <a:solidFill>
                <a:schemeClr val="bg1"/>
              </a:solidFill>
              <a:cs typeface="Arial" pitchFamily="34" charset="0"/>
            </a:endParaRPr>
          </a:p>
          <a:p>
            <a:r>
              <a:rPr lang="et-EE" sz="1400"/>
              <a:t>Mõjuvõimuga kauplemine tähendab, et isik lubab, pakub või võtab vastu hüve, väites, et ta suudab mõjutada otsustajat (nt volikogu, vallavalitsust, komisjoni), kuigi ta ise ei tee otsust.</a:t>
            </a:r>
            <a:endParaRPr lang="en-US" sz="1400"/>
          </a:p>
          <a:p>
            <a:endParaRPr lang="et-EE" sz="1400"/>
          </a:p>
          <a:p>
            <a:r>
              <a:rPr lang="en-US" sz="1400" b="1"/>
              <a:t>NÄIDE</a:t>
            </a:r>
            <a:r>
              <a:rPr lang="et-EE" sz="1400"/>
              <a:t>: </a:t>
            </a:r>
            <a:endParaRPr lang="en-US" sz="1400"/>
          </a:p>
          <a:p>
            <a:r>
              <a:rPr lang="et-EE" sz="1400"/>
              <a:t>Volikogu liige ütleb ettevõtjale: </a:t>
            </a:r>
            <a:r>
              <a:rPr lang="et-EE" sz="1400" i="1"/>
              <a:t>„Kui sa toetad minu MTÜ-d, siis ma räägin vallavanemaga, et teie projekt saaks rohelise tule.“</a:t>
            </a:r>
            <a:r>
              <a:rPr lang="et-EE" sz="1400"/>
              <a:t> – see on mõjuvõimuga kauplemine.</a:t>
            </a:r>
            <a:endParaRPr lang="en-US" sz="1400"/>
          </a:p>
          <a:p>
            <a:endParaRPr lang="en-US" sz="1400" b="1"/>
          </a:p>
          <a:p>
            <a:r>
              <a:rPr lang="en-US" sz="1400" b="1">
                <a:solidFill>
                  <a:schemeClr val="bg1"/>
                </a:solidFill>
              </a:rPr>
              <a:t>MÕJUVÕIMUGA KAUPLEMINE </a:t>
            </a:r>
          </a:p>
          <a:p>
            <a:r>
              <a:rPr lang="en-US" sz="1400" b="1">
                <a:solidFill>
                  <a:schemeClr val="bg1"/>
                </a:solidFill>
              </a:rPr>
              <a:t>VS </a:t>
            </a:r>
            <a:r>
              <a:rPr lang="et-EE" sz="1400" b="1">
                <a:solidFill>
                  <a:schemeClr val="bg1"/>
                </a:solidFill>
              </a:rPr>
              <a:t>ALTKÄEMAKS</a:t>
            </a:r>
          </a:p>
          <a:p>
            <a:endParaRPr lang="en-US" sz="1400" b="1"/>
          </a:p>
          <a:p>
            <a:pPr marL="171450" indent="-171450">
              <a:buFont typeface="Wingdings" panose="05000000000000000000" pitchFamily="2" charset="2"/>
              <a:buChar char="v"/>
            </a:pPr>
            <a:r>
              <a:rPr lang="et-EE" sz="1400"/>
              <a:t>Altkäemaks: hüve antakse otsustajale, kes teeb otsuse.</a:t>
            </a:r>
          </a:p>
          <a:p>
            <a:pPr marL="171450" indent="-171450">
              <a:buFont typeface="Wingdings" panose="05000000000000000000" pitchFamily="2" charset="2"/>
              <a:buChar char="v"/>
            </a:pPr>
            <a:r>
              <a:rPr lang="et-EE" sz="1400"/>
              <a:t>Mõjuvõimuga kauplemine: hüve antakse isikule, kes </a:t>
            </a:r>
            <a:r>
              <a:rPr lang="et-EE" sz="1400" i="1"/>
              <a:t>lubab</a:t>
            </a:r>
            <a:r>
              <a:rPr lang="et-EE" sz="1400"/>
              <a:t> mõjutada otsustajat, isegi</a:t>
            </a:r>
            <a:r>
              <a:rPr lang="en-US" sz="1400"/>
              <a:t>,</a:t>
            </a:r>
            <a:r>
              <a:rPr lang="et-EE" sz="1400"/>
              <a:t> </a:t>
            </a:r>
            <a:br>
              <a:rPr lang="en-US" sz="1400"/>
            </a:br>
            <a:r>
              <a:rPr lang="et-EE" sz="1400"/>
              <a:t>kui otsustaja ei tea </a:t>
            </a:r>
            <a:br>
              <a:rPr lang="en-US" sz="1400"/>
            </a:br>
            <a:r>
              <a:rPr lang="et-EE" sz="1400"/>
              <a:t>sellest midagi.</a:t>
            </a:r>
          </a:p>
          <a:p>
            <a:endParaRPr lang="et-EE" sz="1400"/>
          </a:p>
          <a:p>
            <a:pPr marL="171450" indent="-171450">
              <a:buFont typeface="Wingdings" panose="05000000000000000000" pitchFamily="2" charset="2"/>
              <a:buChar char="v"/>
            </a:pPr>
            <a:endParaRPr lang="et-EE" sz="1400"/>
          </a:p>
          <a:p>
            <a:endParaRPr lang="ko-KR" altLang="en-US" sz="1400" b="1">
              <a:solidFill>
                <a:schemeClr val="bg1"/>
              </a:solidFill>
              <a:cs typeface="Arial" pitchFamily="34" charset="0"/>
            </a:endParaRPr>
          </a:p>
        </p:txBody>
      </p:sp>
      <p:sp>
        <p:nvSpPr>
          <p:cNvPr id="21" name="L-Shape 20">
            <a:extLst>
              <a:ext uri="{FF2B5EF4-FFF2-40B4-BE49-F238E27FC236}">
                <a16:creationId xmlns:a16="http://schemas.microsoft.com/office/drawing/2014/main" id="{4E36AF2B-B8C1-8D1E-5FFC-6F6AE32C6F0B}"/>
              </a:ext>
            </a:extLst>
          </p:cNvPr>
          <p:cNvSpPr/>
          <p:nvPr/>
        </p:nvSpPr>
        <p:spPr>
          <a:xfrm rot="16200000">
            <a:off x="10704682" y="5627125"/>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TextBox 4">
            <a:extLst>
              <a:ext uri="{FF2B5EF4-FFF2-40B4-BE49-F238E27FC236}">
                <a16:creationId xmlns:a16="http://schemas.microsoft.com/office/drawing/2014/main" id="{C804E37C-88F4-E6C0-C3B2-685A4D744FD6}"/>
              </a:ext>
            </a:extLst>
          </p:cNvPr>
          <p:cNvSpPr txBox="1"/>
          <p:nvPr/>
        </p:nvSpPr>
        <p:spPr>
          <a:xfrm>
            <a:off x="836761" y="996655"/>
            <a:ext cx="7954811" cy="523220"/>
          </a:xfrm>
          <a:prstGeom prst="rect">
            <a:avLst/>
          </a:prstGeom>
          <a:noFill/>
        </p:spPr>
        <p:txBody>
          <a:bodyPr wrap="square">
            <a:spAutoFit/>
          </a:bodyPr>
          <a:lstStyle/>
          <a:p>
            <a:r>
              <a:rPr lang="et-EE" sz="1400" b="1"/>
              <a:t>Korruptsioon kohalikes omavalitsustes tähendab avaliku võimu ja usalduse kuritarvitamist erahuvides. See võib ilmneda otsustes, mis eelistavad isiklikke või poliitilisi sidemeid kogukonna huvide asemel.</a:t>
            </a:r>
          </a:p>
        </p:txBody>
      </p:sp>
    </p:spTree>
    <p:extLst>
      <p:ext uri="{BB962C8B-B14F-4D97-AF65-F5344CB8AC3E}">
        <p14:creationId xmlns:p14="http://schemas.microsoft.com/office/powerpoint/2010/main" val="1516458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8106F-978E-CB9F-208F-F3280C7D1B6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E2A9AE8-F44F-6E41-5698-F0CE742E9F57}"/>
              </a:ext>
            </a:extLst>
          </p:cNvPr>
          <p:cNvSpPr>
            <a:spLocks noGrp="1"/>
          </p:cNvSpPr>
          <p:nvPr>
            <p:ph type="body" sz="quarter" idx="10"/>
          </p:nvPr>
        </p:nvSpPr>
        <p:spPr>
          <a:xfrm>
            <a:off x="309402" y="481375"/>
            <a:ext cx="6064766" cy="724247"/>
          </a:xfrm>
        </p:spPr>
        <p:txBody>
          <a:bodyPr>
            <a:normAutofit fontScale="85000" lnSpcReduction="10000"/>
          </a:bodyPr>
          <a:lstStyle/>
          <a:p>
            <a:pPr algn="l"/>
            <a:r>
              <a:rPr lang="en-US" sz="3200" b="1" err="1"/>
              <a:t>Korruptsioonioht</a:t>
            </a:r>
            <a:r>
              <a:rPr lang="en-US" sz="3200" b="1"/>
              <a:t> - </a:t>
            </a:r>
            <a:r>
              <a:rPr lang="en-US" sz="3200" b="1" err="1"/>
              <a:t>seotud</a:t>
            </a:r>
            <a:r>
              <a:rPr lang="en-US" sz="3200" b="1"/>
              <a:t> </a:t>
            </a:r>
            <a:r>
              <a:rPr lang="en-US" sz="3200" b="1" err="1"/>
              <a:t>isikud</a:t>
            </a:r>
            <a:endParaRPr lang="et-EE" sz="3200"/>
          </a:p>
        </p:txBody>
      </p:sp>
      <p:cxnSp>
        <p:nvCxnSpPr>
          <p:cNvPr id="3" name="Straight Connector 2">
            <a:extLst>
              <a:ext uri="{FF2B5EF4-FFF2-40B4-BE49-F238E27FC236}">
                <a16:creationId xmlns:a16="http://schemas.microsoft.com/office/drawing/2014/main" id="{4D44C857-05B3-F1FC-E2F5-6E3F078F689F}"/>
              </a:ext>
            </a:extLst>
          </p:cNvPr>
          <p:cNvCxnSpPr>
            <a:cxnSpLocks/>
          </p:cNvCxnSpPr>
          <p:nvPr/>
        </p:nvCxnSpPr>
        <p:spPr>
          <a:xfrm>
            <a:off x="502328" y="1478197"/>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9957679-95F0-B37F-1956-7AA92168132D}"/>
              </a:ext>
            </a:extLst>
          </p:cNvPr>
          <p:cNvSpPr txBox="1"/>
          <p:nvPr/>
        </p:nvSpPr>
        <p:spPr>
          <a:xfrm>
            <a:off x="1003023" y="1772468"/>
            <a:ext cx="4560169" cy="646331"/>
          </a:xfrm>
          <a:prstGeom prst="rect">
            <a:avLst/>
          </a:prstGeom>
          <a:noFill/>
        </p:spPr>
        <p:txBody>
          <a:bodyPr wrap="square" rtlCol="0">
            <a:spAutoFit/>
          </a:bodyPr>
          <a:lstStyle/>
          <a:p>
            <a:pPr marL="285750" indent="-285750">
              <a:buFont typeface="Wingdings" panose="05000000000000000000" pitchFamily="2" charset="2"/>
              <a:buChar char="Ø"/>
            </a:pPr>
            <a:endParaRPr lang="en-US" b="1"/>
          </a:p>
          <a:p>
            <a:pPr marL="285750" indent="-285750">
              <a:buFont typeface="Wingdings" panose="05000000000000000000" pitchFamily="2" charset="2"/>
              <a:buChar char="Ø"/>
            </a:pPr>
            <a:endParaRPr lang="et-EE"/>
          </a:p>
        </p:txBody>
      </p:sp>
      <p:sp>
        <p:nvSpPr>
          <p:cNvPr id="24" name="TextBox 23">
            <a:extLst>
              <a:ext uri="{FF2B5EF4-FFF2-40B4-BE49-F238E27FC236}">
                <a16:creationId xmlns:a16="http://schemas.microsoft.com/office/drawing/2014/main" id="{B2B4DC8B-D02F-8C73-E127-6C7EF647C878}"/>
              </a:ext>
            </a:extLst>
          </p:cNvPr>
          <p:cNvSpPr txBox="1"/>
          <p:nvPr/>
        </p:nvSpPr>
        <p:spPr>
          <a:xfrm>
            <a:off x="8935220" y="3903376"/>
            <a:ext cx="2678051" cy="646331"/>
          </a:xfrm>
          <a:prstGeom prst="rect">
            <a:avLst/>
          </a:prstGeom>
          <a:noFill/>
        </p:spPr>
        <p:txBody>
          <a:bodyPr wrap="square" rtlCol="0">
            <a:spAutoFit/>
          </a:bodyPr>
          <a:lstStyle/>
          <a:p>
            <a:r>
              <a:rPr lang="en-US" altLang="ko-KR" sz="1200">
                <a:solidFill>
                  <a:schemeClr val="bg1"/>
                </a:solidFill>
                <a:cs typeface="Arial" pitchFamily="34" charset="0"/>
              </a:rPr>
              <a:t>You can simply impress your audience and dd a unique zing and appeal to your Presentations.</a:t>
            </a:r>
            <a:endParaRPr lang="ko-KR" altLang="en-US" sz="1200">
              <a:solidFill>
                <a:schemeClr val="bg1"/>
              </a:solidFill>
              <a:cs typeface="Arial" pitchFamily="34" charset="0"/>
            </a:endParaRPr>
          </a:p>
        </p:txBody>
      </p:sp>
      <p:sp>
        <p:nvSpPr>
          <p:cNvPr id="5" name="Rectangle 4">
            <a:extLst>
              <a:ext uri="{FF2B5EF4-FFF2-40B4-BE49-F238E27FC236}">
                <a16:creationId xmlns:a16="http://schemas.microsoft.com/office/drawing/2014/main" id="{3F4E7ACA-F23D-EA56-FDEB-997708E2B509}"/>
              </a:ext>
            </a:extLst>
          </p:cNvPr>
          <p:cNvSpPr/>
          <p:nvPr/>
        </p:nvSpPr>
        <p:spPr>
          <a:xfrm>
            <a:off x="6854035" y="314738"/>
            <a:ext cx="5187382" cy="6227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TextBox 7">
            <a:extLst>
              <a:ext uri="{FF2B5EF4-FFF2-40B4-BE49-F238E27FC236}">
                <a16:creationId xmlns:a16="http://schemas.microsoft.com/office/drawing/2014/main" id="{C574F0F1-1FDD-0618-2DBA-E781F42CBDD5}"/>
              </a:ext>
            </a:extLst>
          </p:cNvPr>
          <p:cNvSpPr txBox="1"/>
          <p:nvPr/>
        </p:nvSpPr>
        <p:spPr>
          <a:xfrm>
            <a:off x="7327006" y="1546548"/>
            <a:ext cx="4036319" cy="430887"/>
          </a:xfrm>
          <a:prstGeom prst="rect">
            <a:avLst/>
          </a:prstGeom>
          <a:noFill/>
        </p:spPr>
        <p:txBody>
          <a:bodyPr wrap="square" rtlCol="0">
            <a:spAutoFit/>
          </a:bodyPr>
          <a:lstStyle/>
          <a:p>
            <a:br>
              <a:rPr lang="et-EE" sz="1100"/>
            </a:br>
            <a:endParaRPr lang="et-EE" sz="1100"/>
          </a:p>
        </p:txBody>
      </p:sp>
      <p:sp>
        <p:nvSpPr>
          <p:cNvPr id="10" name="AutoShape 2">
            <a:extLst>
              <a:ext uri="{FF2B5EF4-FFF2-40B4-BE49-F238E27FC236}">
                <a16:creationId xmlns:a16="http://schemas.microsoft.com/office/drawing/2014/main" id="{BDF0EC3F-CA0C-ADC0-8319-810A70C0219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6" name="TextBox 5">
            <a:extLst>
              <a:ext uri="{FF2B5EF4-FFF2-40B4-BE49-F238E27FC236}">
                <a16:creationId xmlns:a16="http://schemas.microsoft.com/office/drawing/2014/main" id="{C3271C77-30DA-BE7C-8C5C-01A2307848A6}"/>
              </a:ext>
            </a:extLst>
          </p:cNvPr>
          <p:cNvSpPr txBox="1"/>
          <p:nvPr/>
        </p:nvSpPr>
        <p:spPr>
          <a:xfrm>
            <a:off x="7078013" y="327486"/>
            <a:ext cx="4134168" cy="307777"/>
          </a:xfrm>
          <a:prstGeom prst="rect">
            <a:avLst/>
          </a:prstGeom>
          <a:noFill/>
        </p:spPr>
        <p:txBody>
          <a:bodyPr wrap="square" rtlCol="0">
            <a:spAutoFit/>
          </a:bodyPr>
          <a:lstStyle/>
          <a:p>
            <a:r>
              <a:rPr lang="en-US" altLang="ko-KR" sz="1400" b="1">
                <a:solidFill>
                  <a:schemeClr val="bg1"/>
                </a:solidFill>
                <a:cs typeface="Arial" pitchFamily="34" charset="0"/>
              </a:rPr>
              <a:t>HUVIDE KONFLIKT</a:t>
            </a:r>
            <a:endParaRPr lang="ko-KR" altLang="en-US" sz="1400" b="1">
              <a:solidFill>
                <a:schemeClr val="bg1"/>
              </a:solidFill>
              <a:cs typeface="Arial" pitchFamily="34" charset="0"/>
            </a:endParaRPr>
          </a:p>
        </p:txBody>
      </p:sp>
      <p:sp>
        <p:nvSpPr>
          <p:cNvPr id="9" name="TextBox 8">
            <a:extLst>
              <a:ext uri="{FF2B5EF4-FFF2-40B4-BE49-F238E27FC236}">
                <a16:creationId xmlns:a16="http://schemas.microsoft.com/office/drawing/2014/main" id="{17EF88AF-67D4-B311-ABCB-303C18288B06}"/>
              </a:ext>
            </a:extLst>
          </p:cNvPr>
          <p:cNvSpPr txBox="1"/>
          <p:nvPr/>
        </p:nvSpPr>
        <p:spPr>
          <a:xfrm>
            <a:off x="7128843" y="449224"/>
            <a:ext cx="4751704" cy="6740307"/>
          </a:xfrm>
          <a:prstGeom prst="rect">
            <a:avLst/>
          </a:prstGeom>
          <a:noFill/>
        </p:spPr>
        <p:txBody>
          <a:bodyPr wrap="square" rtlCol="0">
            <a:spAutoFit/>
          </a:bodyPr>
          <a:lstStyle/>
          <a:p>
            <a:endParaRPr lang="en-US" altLang="ko-KR" sz="1400" b="1" dirty="0">
              <a:solidFill>
                <a:schemeClr val="bg1"/>
              </a:solidFill>
              <a:cs typeface="Arial" pitchFamily="34" charset="0"/>
            </a:endParaRPr>
          </a:p>
          <a:p>
            <a:r>
              <a:rPr lang="et-EE" sz="1400" dirty="0"/>
              <a:t>Huvide konflikt tekib, kui:</a:t>
            </a:r>
          </a:p>
          <a:p>
            <a:pPr marL="171450" indent="-171450">
              <a:buFont typeface="Wingdings" panose="05000000000000000000" pitchFamily="2" charset="2"/>
              <a:buChar char="v"/>
            </a:pPr>
            <a:r>
              <a:rPr lang="et-EE" sz="1400" dirty="0"/>
              <a:t>Otsustad või hääletad küsimuses, mis mõjutab sinu või seotud isiku huve</a:t>
            </a:r>
          </a:p>
          <a:p>
            <a:pPr marL="171450" indent="-171450">
              <a:buFont typeface="Wingdings" panose="05000000000000000000" pitchFamily="2" charset="2"/>
              <a:buChar char="v"/>
            </a:pPr>
            <a:r>
              <a:rPr lang="et-EE" sz="1400" dirty="0"/>
              <a:t>Osaled arutelus, kus sul on isiklik kasu või eriline suhe otsustatava osapoolega</a:t>
            </a:r>
            <a:endParaRPr lang="en-US" sz="1400" dirty="0"/>
          </a:p>
          <a:p>
            <a:endParaRPr lang="en-US" sz="1400" dirty="0"/>
          </a:p>
          <a:p>
            <a:r>
              <a:rPr lang="et-EE" sz="1400" dirty="0"/>
              <a:t>Seotud isik on isik, kelle kaudu võib ametnikul või volikogu liikmel tekkida huvide konflikt. Näiteks:</a:t>
            </a:r>
            <a:endParaRPr lang="en-US" sz="1400" dirty="0"/>
          </a:p>
          <a:p>
            <a:pPr marL="285750" indent="-285750">
              <a:buFont typeface="Wingdings" panose="05000000000000000000" pitchFamily="2" charset="2"/>
              <a:buChar char="v"/>
            </a:pPr>
            <a:r>
              <a:rPr lang="et-EE" sz="1400" dirty="0"/>
              <a:t>Abikaasa, elukaaslane</a:t>
            </a:r>
          </a:p>
          <a:p>
            <a:pPr marL="285750" indent="-285750">
              <a:buFont typeface="Wingdings" panose="05000000000000000000" pitchFamily="2" charset="2"/>
              <a:buChar char="v"/>
            </a:pPr>
            <a:r>
              <a:rPr lang="et-EE" sz="1400" dirty="0"/>
              <a:t>Laps, vanem, õde-vend</a:t>
            </a:r>
          </a:p>
          <a:p>
            <a:pPr marL="285750" indent="-285750">
              <a:buFont typeface="Wingdings" panose="05000000000000000000" pitchFamily="2" charset="2"/>
              <a:buChar char="v"/>
            </a:pPr>
            <a:r>
              <a:rPr lang="et-EE" sz="1400" dirty="0"/>
              <a:t>Äri- või koostööpartner</a:t>
            </a:r>
            <a:endParaRPr lang="en-US" sz="1400" dirty="0"/>
          </a:p>
          <a:p>
            <a:pPr marL="285750" indent="-285750">
              <a:buFont typeface="Wingdings" panose="05000000000000000000" pitchFamily="2" charset="2"/>
              <a:buChar char="v"/>
            </a:pPr>
            <a:r>
              <a:rPr lang="et-EE" sz="1400" dirty="0"/>
              <a:t>Isik, kellel on majanduslik sõltuvus või ühised huvid</a:t>
            </a:r>
          </a:p>
          <a:p>
            <a:endParaRPr lang="en-US" sz="1400" b="1" dirty="0"/>
          </a:p>
          <a:p>
            <a:r>
              <a:rPr lang="en-US" sz="1400" b="1" dirty="0">
                <a:solidFill>
                  <a:schemeClr val="bg1"/>
                </a:solidFill>
              </a:rPr>
              <a:t>NÄIDE</a:t>
            </a:r>
          </a:p>
          <a:p>
            <a:r>
              <a:rPr lang="et-EE" sz="1400" dirty="0"/>
              <a:t>Jaan Tamm on volikogu liige ja samal ajal tema abikaasa juhib kohalikku kultuuriühingut. Volikogu arutab eelarve eraldamist kultuuriühingutele. Jaan osaleb arutelus ja hääletab selle MTÜ kasuks, ilma</a:t>
            </a:r>
            <a:r>
              <a:rPr lang="en-US" sz="1400" dirty="0"/>
              <a:t>, </a:t>
            </a:r>
            <a:r>
              <a:rPr lang="et-EE" sz="1400" dirty="0"/>
              <a:t>et ta end taandaks.</a:t>
            </a:r>
            <a:endParaRPr lang="en-US" sz="1400" dirty="0"/>
          </a:p>
          <a:p>
            <a:endParaRPr lang="en-US" sz="1400" dirty="0"/>
          </a:p>
          <a:p>
            <a:pPr marL="171450" indent="-171450">
              <a:buFont typeface="Wingdings" panose="05000000000000000000" pitchFamily="2" charset="2"/>
              <a:buChar char="v"/>
            </a:pPr>
            <a:r>
              <a:rPr lang="en-US" altLang="et-EE" sz="1400" dirty="0">
                <a:cs typeface="Arial" panose="020B0604020202020204" pitchFamily="34" charset="0"/>
              </a:rPr>
              <a:t>K</a:t>
            </a:r>
            <a:r>
              <a:rPr lang="et-EE" altLang="et-EE" sz="1400" dirty="0" err="1">
                <a:cs typeface="Arial" panose="020B0604020202020204" pitchFamily="34" charset="0"/>
              </a:rPr>
              <a:t>orruptsioonivastane</a:t>
            </a:r>
            <a:r>
              <a:rPr lang="et-EE" altLang="et-EE" sz="1400" dirty="0">
                <a:cs typeface="Arial" panose="020B0604020202020204" pitchFamily="34" charset="0"/>
              </a:rPr>
              <a:t> seadus nõuab, et ametiisik taandaks end otsustest, kus tal või seotud isikul on isiklik huvi.</a:t>
            </a:r>
          </a:p>
          <a:p>
            <a:pPr marL="171450" lvl="0" indent="-171450" defTabSz="914400" eaLnBrk="0" fontAlgn="base" hangingPunct="0">
              <a:spcBef>
                <a:spcPct val="0"/>
              </a:spcBef>
              <a:spcAft>
                <a:spcPct val="0"/>
              </a:spcAft>
              <a:buFont typeface="Wingdings" panose="05000000000000000000" pitchFamily="2" charset="2"/>
              <a:buChar char="v"/>
            </a:pPr>
            <a:r>
              <a:rPr lang="et-EE" altLang="et-EE" sz="1400" dirty="0">
                <a:cs typeface="Arial" panose="020B0604020202020204" pitchFamily="34" charset="0"/>
              </a:rPr>
              <a:t>Volikogu liikmel on kohustus olla erapooletu ja tegutseda valla või linna huvides, mitte isiklikes huvides.</a:t>
            </a:r>
          </a:p>
          <a:p>
            <a:pPr marL="171450" lvl="0" indent="-171450" defTabSz="914400" eaLnBrk="0" fontAlgn="base" hangingPunct="0">
              <a:spcBef>
                <a:spcPct val="0"/>
              </a:spcBef>
              <a:spcAft>
                <a:spcPct val="0"/>
              </a:spcAft>
              <a:buFont typeface="Wingdings" panose="05000000000000000000" pitchFamily="2" charset="2"/>
              <a:buChar char="v"/>
            </a:pPr>
            <a:r>
              <a:rPr lang="et-EE" altLang="et-EE" sz="1400" dirty="0">
                <a:cs typeface="Arial" panose="020B0604020202020204" pitchFamily="34" charset="0"/>
              </a:rPr>
              <a:t>Selline tegevus õõnestab usaldust volikogu vastu ja võib kaasa tuua distsiplinaarmenetluse või kriminaaluurimise, kui kahju on </a:t>
            </a:r>
            <a:r>
              <a:rPr lang="et-EE" altLang="et-EE" sz="1400" dirty="0" err="1">
                <a:cs typeface="Arial" panose="020B0604020202020204" pitchFamily="34" charset="0"/>
              </a:rPr>
              <a:t>tõen</a:t>
            </a:r>
            <a:r>
              <a:rPr lang="en-US" altLang="et-EE" sz="1400" dirty="0" err="1">
                <a:cs typeface="Arial" panose="020B0604020202020204" pitchFamily="34" charset="0"/>
              </a:rPr>
              <a:t>datud</a:t>
            </a:r>
            <a:r>
              <a:rPr lang="en-US" altLang="et-EE" sz="1400" dirty="0">
                <a:cs typeface="Arial" panose="020B0604020202020204" pitchFamily="34" charset="0"/>
              </a:rPr>
              <a:t>.</a:t>
            </a:r>
            <a:endParaRPr lang="et-EE" altLang="et-EE" sz="1400" dirty="0">
              <a:cs typeface="Arial" panose="020B0604020202020204" pitchFamily="34" charset="0"/>
            </a:endParaRPr>
          </a:p>
          <a:p>
            <a:endParaRPr lang="en-US" sz="1200" dirty="0"/>
          </a:p>
          <a:p>
            <a:endParaRPr lang="et-EE" sz="1400" dirty="0"/>
          </a:p>
          <a:p>
            <a:endParaRPr lang="et-EE" sz="1400" dirty="0"/>
          </a:p>
        </p:txBody>
      </p:sp>
      <p:pic>
        <p:nvPicPr>
          <p:cNvPr id="12" name="Picture 11">
            <a:extLst>
              <a:ext uri="{FF2B5EF4-FFF2-40B4-BE49-F238E27FC236}">
                <a16:creationId xmlns:a16="http://schemas.microsoft.com/office/drawing/2014/main" id="{B49A8546-E304-957E-4ABF-F0C598CC8BD6}"/>
              </a:ext>
            </a:extLst>
          </p:cNvPr>
          <p:cNvPicPr>
            <a:picLocks noChangeAspect="1"/>
          </p:cNvPicPr>
          <p:nvPr/>
        </p:nvPicPr>
        <p:blipFill>
          <a:blip r:embed="rId2"/>
          <a:stretch>
            <a:fillRect/>
          </a:stretch>
        </p:blipFill>
        <p:spPr>
          <a:xfrm>
            <a:off x="643453" y="1478197"/>
            <a:ext cx="6097817" cy="4067076"/>
          </a:xfrm>
          <a:prstGeom prst="rect">
            <a:avLst/>
          </a:prstGeom>
        </p:spPr>
      </p:pic>
    </p:spTree>
    <p:extLst>
      <p:ext uri="{BB962C8B-B14F-4D97-AF65-F5344CB8AC3E}">
        <p14:creationId xmlns:p14="http://schemas.microsoft.com/office/powerpoint/2010/main" val="3727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72479-46C6-D941-F5DC-E899FD9F51B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30E6032-566C-258F-E001-2DF6C64D47B0}"/>
              </a:ext>
            </a:extLst>
          </p:cNvPr>
          <p:cNvSpPr>
            <a:spLocks noGrp="1"/>
          </p:cNvSpPr>
          <p:nvPr>
            <p:ph type="body" sz="quarter" idx="10"/>
          </p:nvPr>
        </p:nvSpPr>
        <p:spPr>
          <a:xfrm>
            <a:off x="309401" y="547548"/>
            <a:ext cx="11573197" cy="724247"/>
          </a:xfrm>
        </p:spPr>
        <p:txBody>
          <a:bodyPr>
            <a:normAutofit/>
          </a:bodyPr>
          <a:lstStyle/>
          <a:p>
            <a:r>
              <a:rPr lang="en-US" sz="3200" b="1" dirty="0" err="1"/>
              <a:t>Omavalitsuse</a:t>
            </a:r>
            <a:r>
              <a:rPr lang="en-US" sz="3200" b="1" dirty="0"/>
              <a:t> </a:t>
            </a:r>
            <a:r>
              <a:rPr lang="en-US" sz="3200" b="1" dirty="0" err="1"/>
              <a:t>ülesanded</a:t>
            </a:r>
            <a:endParaRPr lang="et-EE" sz="3200" dirty="0"/>
          </a:p>
        </p:txBody>
      </p:sp>
      <p:cxnSp>
        <p:nvCxnSpPr>
          <p:cNvPr id="3" name="Straight Connector 2">
            <a:extLst>
              <a:ext uri="{FF2B5EF4-FFF2-40B4-BE49-F238E27FC236}">
                <a16:creationId xmlns:a16="http://schemas.microsoft.com/office/drawing/2014/main" id="{C28DB822-394D-6710-2B2A-29D56C101346}"/>
              </a:ext>
            </a:extLst>
          </p:cNvPr>
          <p:cNvCxnSpPr>
            <a:cxnSpLocks/>
          </p:cNvCxnSpPr>
          <p:nvPr/>
        </p:nvCxnSpPr>
        <p:spPr>
          <a:xfrm>
            <a:off x="311397" y="1404771"/>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A09907F-6BFC-F060-358E-8F790D8097C3}"/>
              </a:ext>
            </a:extLst>
          </p:cNvPr>
          <p:cNvSpPr txBox="1"/>
          <p:nvPr/>
        </p:nvSpPr>
        <p:spPr>
          <a:xfrm>
            <a:off x="489761" y="2167116"/>
            <a:ext cx="3463290" cy="2800767"/>
          </a:xfrm>
          <a:prstGeom prst="rect">
            <a:avLst/>
          </a:prstGeom>
          <a:solidFill>
            <a:schemeClr val="bg2"/>
          </a:solidFill>
        </p:spPr>
        <p:txBody>
          <a:bodyPr wrap="square">
            <a:spAutoFit/>
          </a:bodyPr>
          <a:lstStyle/>
          <a:p>
            <a:pPr algn="l"/>
            <a:r>
              <a:rPr lang="et-EE" sz="1400" b="0" i="0" u="none" strike="noStrike" baseline="0" dirty="0">
                <a:solidFill>
                  <a:srgbClr val="404040"/>
                </a:solidFill>
                <a:latin typeface="+mj-lt"/>
              </a:rPr>
              <a:t>KOKS § 6</a:t>
            </a:r>
          </a:p>
          <a:p>
            <a:pPr algn="l"/>
            <a:r>
              <a:rPr lang="et-EE" sz="1400" b="1" i="0" u="none" strike="noStrike" baseline="0" dirty="0">
                <a:solidFill>
                  <a:srgbClr val="404040"/>
                </a:solidFill>
                <a:latin typeface="+mj-lt"/>
              </a:rPr>
              <a:t>Korraldada antud vallas või linnas:</a:t>
            </a:r>
          </a:p>
          <a:p>
            <a:pPr marL="285750" indent="-285750" algn="l">
              <a:buFont typeface="Wingdings" panose="05000000000000000000" pitchFamily="2" charset="2"/>
              <a:buChar char="Ø"/>
            </a:pPr>
            <a:r>
              <a:rPr lang="et-EE" sz="1400" b="0" i="0" u="none" strike="noStrike" baseline="0" dirty="0">
                <a:solidFill>
                  <a:srgbClr val="404040"/>
                </a:solidFill>
                <a:latin typeface="+mj-lt"/>
              </a:rPr>
              <a:t>sotsiaalabi ja –teenuseid</a:t>
            </a:r>
          </a:p>
          <a:p>
            <a:pPr marL="285750" indent="-285750" algn="l">
              <a:buFont typeface="Wingdings" panose="05000000000000000000" pitchFamily="2" charset="2"/>
              <a:buChar char="Ø"/>
            </a:pPr>
            <a:r>
              <a:rPr lang="et-EE" sz="1400" b="0" i="0" u="none" strike="noStrike" baseline="0" dirty="0">
                <a:solidFill>
                  <a:srgbClr val="404040"/>
                </a:solidFill>
                <a:latin typeface="+mj-lt"/>
              </a:rPr>
              <a:t>vanurite hoolekannet</a:t>
            </a:r>
          </a:p>
          <a:p>
            <a:pPr marL="285750" indent="-285750" algn="l">
              <a:buFont typeface="Wingdings" panose="05000000000000000000" pitchFamily="2" charset="2"/>
              <a:buChar char="Ø"/>
            </a:pPr>
            <a:r>
              <a:rPr lang="et-EE" sz="1400" b="0" i="0" u="none" strike="noStrike" baseline="0" dirty="0">
                <a:solidFill>
                  <a:srgbClr val="404040"/>
                </a:solidFill>
                <a:latin typeface="+mj-lt"/>
              </a:rPr>
              <a:t>noorsootööd</a:t>
            </a:r>
          </a:p>
          <a:p>
            <a:pPr marL="285750" indent="-285750" algn="l">
              <a:buFont typeface="Wingdings" panose="05000000000000000000" pitchFamily="2" charset="2"/>
              <a:buChar char="Ø"/>
            </a:pPr>
            <a:r>
              <a:rPr lang="et-EE" sz="1400" b="0" i="0" u="none" strike="noStrike" baseline="0" dirty="0">
                <a:solidFill>
                  <a:srgbClr val="404040"/>
                </a:solidFill>
                <a:latin typeface="+mj-lt"/>
              </a:rPr>
              <a:t>elamu- ja kommunaalmajandust</a:t>
            </a:r>
          </a:p>
          <a:p>
            <a:pPr marL="285750" indent="-285750" algn="l">
              <a:buFont typeface="Wingdings" panose="05000000000000000000" pitchFamily="2" charset="2"/>
              <a:buChar char="Ø"/>
            </a:pPr>
            <a:r>
              <a:rPr lang="et-EE" sz="1400" b="0" i="0" u="none" strike="noStrike" baseline="0" dirty="0">
                <a:solidFill>
                  <a:srgbClr val="404040"/>
                </a:solidFill>
                <a:latin typeface="+mj-lt"/>
              </a:rPr>
              <a:t>veevarustust ja kanalisatsiooni</a:t>
            </a:r>
          </a:p>
          <a:p>
            <a:pPr marL="285750" indent="-285750" algn="l">
              <a:buFont typeface="Wingdings" panose="05000000000000000000" pitchFamily="2" charset="2"/>
              <a:buChar char="Ø"/>
            </a:pPr>
            <a:r>
              <a:rPr lang="et-EE" sz="1400" b="0" i="0" u="none" strike="noStrike" baseline="0" dirty="0">
                <a:solidFill>
                  <a:srgbClr val="404040"/>
                </a:solidFill>
                <a:latin typeface="+mj-lt"/>
              </a:rPr>
              <a:t>heakorda, jäätmehooldust</a:t>
            </a:r>
          </a:p>
          <a:p>
            <a:pPr marL="285750" indent="-285750" algn="l">
              <a:buFont typeface="Wingdings" panose="05000000000000000000" pitchFamily="2" charset="2"/>
              <a:buChar char="Ø"/>
            </a:pPr>
            <a:r>
              <a:rPr lang="et-EE" sz="1400" b="0" i="0" u="none" strike="noStrike" baseline="0" dirty="0">
                <a:solidFill>
                  <a:srgbClr val="404040"/>
                </a:solidFill>
                <a:latin typeface="+mj-lt"/>
              </a:rPr>
              <a:t>ruumilist planeerimist</a:t>
            </a:r>
          </a:p>
          <a:p>
            <a:pPr marL="285750" indent="-285750" algn="l">
              <a:buFont typeface="Wingdings" panose="05000000000000000000" pitchFamily="2" charset="2"/>
              <a:buChar char="Ø"/>
            </a:pPr>
            <a:r>
              <a:rPr lang="et-EE" sz="1400" b="0" i="0" u="none" strike="noStrike" baseline="0" dirty="0">
                <a:solidFill>
                  <a:srgbClr val="404040"/>
                </a:solidFill>
                <a:latin typeface="+mj-lt"/>
              </a:rPr>
              <a:t>valla- või linnasisest ühistransporti</a:t>
            </a:r>
          </a:p>
          <a:p>
            <a:pPr marL="285750" indent="-285750" algn="l">
              <a:buFont typeface="Wingdings" panose="05000000000000000000" pitchFamily="2" charset="2"/>
              <a:buChar char="Ø"/>
            </a:pPr>
            <a:r>
              <a:rPr lang="fi-FI" sz="1400" b="0" i="0" u="none" strike="noStrike" baseline="0" dirty="0">
                <a:solidFill>
                  <a:srgbClr val="404040"/>
                </a:solidFill>
                <a:latin typeface="+mj-lt"/>
              </a:rPr>
              <a:t>valla </a:t>
            </a:r>
            <a:r>
              <a:rPr lang="fi-FI" sz="1400" b="0" i="0" u="none" strike="noStrike" baseline="0" dirty="0" err="1">
                <a:solidFill>
                  <a:srgbClr val="404040"/>
                </a:solidFill>
                <a:latin typeface="+mj-lt"/>
              </a:rPr>
              <a:t>teede</a:t>
            </a:r>
            <a:r>
              <a:rPr lang="fi-FI" sz="1400" b="0" i="0" u="none" strike="noStrike" baseline="0" dirty="0">
                <a:solidFill>
                  <a:srgbClr val="404040"/>
                </a:solidFill>
                <a:latin typeface="+mj-lt"/>
              </a:rPr>
              <a:t> ja </a:t>
            </a:r>
            <a:r>
              <a:rPr lang="fi-FI" sz="1400" b="0" i="0" u="none" strike="noStrike" baseline="0" dirty="0" err="1">
                <a:solidFill>
                  <a:srgbClr val="404040"/>
                </a:solidFill>
                <a:latin typeface="+mj-lt"/>
              </a:rPr>
              <a:t>linnatänavate</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korrashoidu</a:t>
            </a:r>
            <a:endParaRPr lang="fi-FI" sz="1800" b="0" i="0" u="none" strike="noStrike" baseline="0" dirty="0">
              <a:solidFill>
                <a:srgbClr val="404040"/>
              </a:solidFill>
              <a:latin typeface="CIDFont+F1"/>
            </a:endParaRPr>
          </a:p>
          <a:p>
            <a:pPr algn="l"/>
            <a:endParaRPr lang="et-EE" dirty="0"/>
          </a:p>
        </p:txBody>
      </p:sp>
      <p:sp>
        <p:nvSpPr>
          <p:cNvPr id="13" name="TextBox 12">
            <a:extLst>
              <a:ext uri="{FF2B5EF4-FFF2-40B4-BE49-F238E27FC236}">
                <a16:creationId xmlns:a16="http://schemas.microsoft.com/office/drawing/2014/main" id="{583A8594-78C9-A4F4-1E7A-2E7A605DCE62}"/>
              </a:ext>
            </a:extLst>
          </p:cNvPr>
          <p:cNvSpPr txBox="1"/>
          <p:nvPr/>
        </p:nvSpPr>
        <p:spPr>
          <a:xfrm>
            <a:off x="4332582" y="2571691"/>
            <a:ext cx="3313938" cy="3108543"/>
          </a:xfrm>
          <a:prstGeom prst="rect">
            <a:avLst/>
          </a:prstGeom>
          <a:solidFill>
            <a:schemeClr val="accent1">
              <a:lumMod val="40000"/>
              <a:lumOff val="60000"/>
            </a:schemeClr>
          </a:solidFill>
        </p:spPr>
        <p:txBody>
          <a:bodyPr wrap="square">
            <a:spAutoFit/>
          </a:bodyPr>
          <a:lstStyle/>
          <a:p>
            <a:r>
              <a:rPr lang="et-EE" sz="1400" dirty="0">
                <a:solidFill>
                  <a:srgbClr val="404040"/>
                </a:solidFill>
              </a:rPr>
              <a:t>KOKS § 6</a:t>
            </a:r>
          </a:p>
          <a:p>
            <a:pPr algn="l"/>
            <a:r>
              <a:rPr lang="sv-SE" sz="1400" b="1" i="0" u="none" strike="noStrike" baseline="0" dirty="0">
                <a:solidFill>
                  <a:srgbClr val="404040"/>
                </a:solidFill>
                <a:latin typeface="+mj-lt"/>
              </a:rPr>
              <a:t>Korraldada antud vallas või linnas järgmiste nende </a:t>
            </a:r>
            <a:r>
              <a:rPr lang="fi-FI" sz="1400" b="1" i="0" u="none" strike="noStrike" baseline="0" dirty="0" err="1">
                <a:solidFill>
                  <a:srgbClr val="404040"/>
                </a:solidFill>
                <a:latin typeface="+mj-lt"/>
              </a:rPr>
              <a:t>omanduses</a:t>
            </a:r>
            <a:r>
              <a:rPr lang="fi-FI" sz="1400" b="1" i="0" u="none" strike="noStrike" baseline="0" dirty="0">
                <a:solidFill>
                  <a:srgbClr val="404040"/>
                </a:solidFill>
                <a:latin typeface="+mj-lt"/>
              </a:rPr>
              <a:t> </a:t>
            </a:r>
            <a:r>
              <a:rPr lang="fi-FI" sz="1400" b="1" i="0" u="none" strike="noStrike" baseline="0" dirty="0" err="1">
                <a:solidFill>
                  <a:srgbClr val="404040"/>
                </a:solidFill>
                <a:latin typeface="+mj-lt"/>
              </a:rPr>
              <a:t>olevate</a:t>
            </a:r>
            <a:r>
              <a:rPr lang="fi-FI" sz="1400" b="1" i="0" u="none" strike="noStrike" baseline="0" dirty="0">
                <a:solidFill>
                  <a:srgbClr val="404040"/>
                </a:solidFill>
                <a:latin typeface="+mj-lt"/>
              </a:rPr>
              <a:t> </a:t>
            </a:r>
            <a:r>
              <a:rPr lang="fi-FI" sz="1400" b="1" i="0" u="none" strike="noStrike" baseline="0" dirty="0" err="1">
                <a:solidFill>
                  <a:srgbClr val="404040"/>
                </a:solidFill>
                <a:latin typeface="+mj-lt"/>
              </a:rPr>
              <a:t>kohalike</a:t>
            </a:r>
            <a:r>
              <a:rPr lang="fi-FI" sz="1400" b="1" i="0" u="none" strike="noStrike" baseline="0" dirty="0">
                <a:solidFill>
                  <a:srgbClr val="404040"/>
                </a:solidFill>
                <a:latin typeface="+mj-lt"/>
              </a:rPr>
              <a:t> </a:t>
            </a:r>
            <a:r>
              <a:rPr lang="fi-FI" sz="1400" b="1" i="0" u="none" strike="noStrike" baseline="0" dirty="0" err="1">
                <a:solidFill>
                  <a:srgbClr val="404040"/>
                </a:solidFill>
                <a:latin typeface="+mj-lt"/>
              </a:rPr>
              <a:t>asutuste</a:t>
            </a:r>
            <a:r>
              <a:rPr lang="fi-FI" sz="1400" b="1" i="0" u="none" strike="noStrike" baseline="0" dirty="0">
                <a:solidFill>
                  <a:srgbClr val="404040"/>
                </a:solidFill>
                <a:latin typeface="+mj-lt"/>
              </a:rPr>
              <a:t> </a:t>
            </a:r>
            <a:r>
              <a:rPr lang="fi-FI" sz="1400" b="1" i="0" u="none" strike="noStrike" baseline="0" dirty="0" err="1">
                <a:solidFill>
                  <a:srgbClr val="404040"/>
                </a:solidFill>
                <a:latin typeface="+mj-lt"/>
              </a:rPr>
              <a:t>ülalpidamist</a:t>
            </a:r>
            <a:r>
              <a:rPr lang="fi-FI" sz="1400" b="1" i="0" u="none" strike="noStrike" baseline="0" dirty="0">
                <a:solidFill>
                  <a:srgbClr val="404040"/>
                </a:solidFill>
                <a:latin typeface="+mj-lt"/>
              </a:rPr>
              <a:t>:</a:t>
            </a:r>
          </a:p>
          <a:p>
            <a:pPr marL="285750" indent="-285750" algn="l">
              <a:buFont typeface="Wingdings" panose="05000000000000000000" pitchFamily="2" charset="2"/>
              <a:buChar char="Ø"/>
            </a:pPr>
            <a:r>
              <a:rPr lang="et-EE" sz="1400" b="0" i="0" u="none" strike="noStrike" baseline="0" dirty="0">
                <a:solidFill>
                  <a:srgbClr val="404040"/>
                </a:solidFill>
                <a:latin typeface="+mj-lt"/>
              </a:rPr>
              <a:t>koolieelsed lasteasutused, põhikoolid gümnaasiumid</a:t>
            </a:r>
          </a:p>
          <a:p>
            <a:pPr marL="285750" indent="-285750" algn="l">
              <a:buFont typeface="Wingdings" panose="05000000000000000000" pitchFamily="2" charset="2"/>
              <a:buChar char="Ø"/>
            </a:pPr>
            <a:r>
              <a:rPr lang="et-EE" sz="1400" b="0" i="0" u="none" strike="noStrike" baseline="0" dirty="0">
                <a:solidFill>
                  <a:srgbClr val="404040"/>
                </a:solidFill>
                <a:latin typeface="+mj-lt"/>
              </a:rPr>
              <a:t>huvikoolid</a:t>
            </a:r>
          </a:p>
          <a:p>
            <a:pPr marL="285750" indent="-285750" algn="l">
              <a:buFont typeface="Wingdings" panose="05000000000000000000" pitchFamily="2" charset="2"/>
              <a:buChar char="Ø"/>
            </a:pPr>
            <a:r>
              <a:rPr lang="et-EE" sz="1400" b="0" i="0" u="none" strike="noStrike" baseline="0" dirty="0">
                <a:solidFill>
                  <a:srgbClr val="404040"/>
                </a:solidFill>
                <a:latin typeface="+mj-lt"/>
              </a:rPr>
              <a:t>raamatukogud, rahvamajad</a:t>
            </a:r>
          </a:p>
          <a:p>
            <a:pPr marL="285750" indent="-285750" algn="l">
              <a:buFont typeface="Wingdings" panose="05000000000000000000" pitchFamily="2" charset="2"/>
              <a:buChar char="Ø"/>
            </a:pPr>
            <a:r>
              <a:rPr lang="et-EE" sz="1400" b="0" i="0" u="none" strike="noStrike" baseline="0" dirty="0">
                <a:solidFill>
                  <a:srgbClr val="404040"/>
                </a:solidFill>
                <a:latin typeface="+mj-lt"/>
              </a:rPr>
              <a:t>muuseumid</a:t>
            </a:r>
          </a:p>
          <a:p>
            <a:pPr marL="285750" indent="-285750" algn="l">
              <a:buFont typeface="Wingdings" panose="05000000000000000000" pitchFamily="2" charset="2"/>
              <a:buChar char="Ø"/>
            </a:pPr>
            <a:r>
              <a:rPr lang="et-EE" sz="1400" b="0" i="0" u="none" strike="noStrike" baseline="0" dirty="0">
                <a:solidFill>
                  <a:srgbClr val="404040"/>
                </a:solidFill>
                <a:latin typeface="+mj-lt"/>
              </a:rPr>
              <a:t>spordibaasid</a:t>
            </a:r>
          </a:p>
          <a:p>
            <a:pPr marL="285750" indent="-285750" algn="l">
              <a:buFont typeface="Wingdings" panose="05000000000000000000" pitchFamily="2" charset="2"/>
              <a:buChar char="Ø"/>
            </a:pPr>
            <a:r>
              <a:rPr lang="et-EE" sz="1400" b="0" i="0" u="none" strike="noStrike" baseline="0" dirty="0">
                <a:solidFill>
                  <a:srgbClr val="404040"/>
                </a:solidFill>
                <a:latin typeface="+mj-lt"/>
              </a:rPr>
              <a:t>turva- ja hooldekodud</a:t>
            </a:r>
          </a:p>
          <a:p>
            <a:pPr marL="285750" indent="-285750" algn="l">
              <a:buFont typeface="Wingdings" panose="05000000000000000000" pitchFamily="2" charset="2"/>
              <a:buChar char="Ø"/>
            </a:pPr>
            <a:r>
              <a:rPr lang="et-EE" sz="1400" b="0" i="0" u="none" strike="noStrike" baseline="0" dirty="0">
                <a:solidFill>
                  <a:srgbClr val="404040"/>
                </a:solidFill>
                <a:latin typeface="+mj-lt"/>
              </a:rPr>
              <a:t>tervishoiuasutused</a:t>
            </a:r>
          </a:p>
          <a:p>
            <a:pPr marL="285750" indent="-285750" algn="l">
              <a:buFont typeface="Wingdings" panose="05000000000000000000" pitchFamily="2" charset="2"/>
              <a:buChar char="Ø"/>
            </a:pPr>
            <a:r>
              <a:rPr lang="et-EE" sz="1400" b="0" i="0" u="none" strike="noStrike" baseline="0" dirty="0">
                <a:solidFill>
                  <a:srgbClr val="404040"/>
                </a:solidFill>
                <a:latin typeface="+mj-lt"/>
              </a:rPr>
              <a:t>teised kohalikud asutused</a:t>
            </a:r>
            <a:endParaRPr lang="en-US" sz="1400" b="0" i="0" u="none" strike="noStrike" baseline="0" dirty="0">
              <a:solidFill>
                <a:srgbClr val="404040"/>
              </a:solidFill>
              <a:latin typeface="+mj-lt"/>
            </a:endParaRPr>
          </a:p>
          <a:p>
            <a:pPr algn="l"/>
            <a:endParaRPr lang="et-EE" sz="1400" dirty="0">
              <a:latin typeface="+mj-lt"/>
            </a:endParaRPr>
          </a:p>
        </p:txBody>
      </p:sp>
      <p:sp>
        <p:nvSpPr>
          <p:cNvPr id="19" name="TextBox 18">
            <a:extLst>
              <a:ext uri="{FF2B5EF4-FFF2-40B4-BE49-F238E27FC236}">
                <a16:creationId xmlns:a16="http://schemas.microsoft.com/office/drawing/2014/main" id="{D3045DD3-8FE9-E439-EE9C-D45E6AEDE0A1}"/>
              </a:ext>
            </a:extLst>
          </p:cNvPr>
          <p:cNvSpPr txBox="1"/>
          <p:nvPr/>
        </p:nvSpPr>
        <p:spPr>
          <a:xfrm>
            <a:off x="8238951" y="2197893"/>
            <a:ext cx="3313938" cy="2677656"/>
          </a:xfrm>
          <a:prstGeom prst="rect">
            <a:avLst/>
          </a:prstGeom>
          <a:solidFill>
            <a:schemeClr val="accent5">
              <a:lumMod val="60000"/>
              <a:lumOff val="40000"/>
            </a:schemeClr>
          </a:solidFill>
        </p:spPr>
        <p:txBody>
          <a:bodyPr wrap="square">
            <a:spAutoFit/>
          </a:bodyPr>
          <a:lstStyle/>
          <a:p>
            <a:pPr algn="l"/>
            <a:r>
              <a:rPr lang="fi-FI" sz="1400" b="1" i="0" u="none" strike="noStrike" baseline="0" dirty="0" err="1">
                <a:solidFill>
                  <a:srgbClr val="404040"/>
                </a:solidFill>
                <a:latin typeface="+mj-lt"/>
              </a:rPr>
              <a:t>Lisaks</a:t>
            </a:r>
            <a:r>
              <a:rPr lang="fi-FI" sz="1400" b="1" i="0" u="none" strike="noStrike" baseline="0" dirty="0">
                <a:solidFill>
                  <a:srgbClr val="404040"/>
                </a:solidFill>
                <a:latin typeface="+mj-lt"/>
              </a:rPr>
              <a:t> </a:t>
            </a:r>
            <a:r>
              <a:rPr lang="fi-FI" sz="1400" b="1" i="0" u="none" strike="noStrike" baseline="0" dirty="0" err="1">
                <a:solidFill>
                  <a:srgbClr val="404040"/>
                </a:solidFill>
                <a:latin typeface="+mj-lt"/>
              </a:rPr>
              <a:t>eelpool</a:t>
            </a:r>
            <a:r>
              <a:rPr lang="fi-FI" sz="1400" b="1" i="0" u="none" strike="noStrike" baseline="0" dirty="0">
                <a:solidFill>
                  <a:srgbClr val="404040"/>
                </a:solidFill>
                <a:latin typeface="+mj-lt"/>
              </a:rPr>
              <a:t> </a:t>
            </a:r>
            <a:r>
              <a:rPr lang="fi-FI" sz="1400" b="1" i="0" u="none" strike="noStrike" baseline="0" dirty="0" err="1">
                <a:solidFill>
                  <a:srgbClr val="404040"/>
                </a:solidFill>
                <a:latin typeface="+mj-lt"/>
              </a:rPr>
              <a:t>loetletutele</a:t>
            </a:r>
            <a:r>
              <a:rPr lang="fi-FI" sz="1400" b="1" i="0" u="none" strike="noStrike" baseline="0" dirty="0">
                <a:solidFill>
                  <a:srgbClr val="404040"/>
                </a:solidFill>
                <a:latin typeface="+mj-lt"/>
              </a:rPr>
              <a:t> </a:t>
            </a:r>
            <a:r>
              <a:rPr lang="fi-FI" sz="1400" b="1" i="0" u="none" strike="noStrike" baseline="0" dirty="0" err="1">
                <a:solidFill>
                  <a:srgbClr val="404040"/>
                </a:solidFill>
                <a:latin typeface="+mj-lt"/>
              </a:rPr>
              <a:t>otsustab</a:t>
            </a:r>
            <a:r>
              <a:rPr lang="fi-FI" sz="1400" b="1" i="0" u="none" strike="noStrike" baseline="0" dirty="0">
                <a:solidFill>
                  <a:srgbClr val="404040"/>
                </a:solidFill>
                <a:latin typeface="+mj-lt"/>
              </a:rPr>
              <a:t> ja </a:t>
            </a:r>
            <a:r>
              <a:rPr lang="fi-FI" sz="1400" b="1" i="0" u="none" strike="noStrike" baseline="0" dirty="0" err="1">
                <a:solidFill>
                  <a:srgbClr val="404040"/>
                </a:solidFill>
                <a:latin typeface="+mj-lt"/>
              </a:rPr>
              <a:t>korraldab</a:t>
            </a:r>
            <a:r>
              <a:rPr lang="fi-FI" sz="1400" b="1" dirty="0">
                <a:solidFill>
                  <a:srgbClr val="404040"/>
                </a:solidFill>
                <a:latin typeface="+mj-lt"/>
              </a:rPr>
              <a:t> </a:t>
            </a:r>
            <a:r>
              <a:rPr lang="et-EE" sz="1400" b="1" i="0" u="none" strike="noStrike" baseline="0" dirty="0">
                <a:solidFill>
                  <a:srgbClr val="404040"/>
                </a:solidFill>
                <a:latin typeface="+mj-lt"/>
              </a:rPr>
              <a:t>neid kohaliku elu küsimusi:</a:t>
            </a:r>
          </a:p>
          <a:p>
            <a:pPr marL="285750" indent="-285750" algn="l">
              <a:buFont typeface="Wingdings" panose="05000000000000000000" pitchFamily="2" charset="2"/>
              <a:buChar char="Ø"/>
            </a:pPr>
            <a:r>
              <a:rPr lang="fi-FI" sz="1400" b="0" i="0" u="none" strike="noStrike" baseline="0" dirty="0" err="1">
                <a:solidFill>
                  <a:srgbClr val="404040"/>
                </a:solidFill>
                <a:latin typeface="+mj-lt"/>
              </a:rPr>
              <a:t>mis</a:t>
            </a:r>
            <a:r>
              <a:rPr lang="fi-FI" sz="1400" b="0" i="0" u="none" strike="noStrike" baseline="0" dirty="0">
                <a:solidFill>
                  <a:srgbClr val="404040"/>
                </a:solidFill>
                <a:latin typeface="+mj-lt"/>
              </a:rPr>
              <a:t> on </a:t>
            </a:r>
            <a:r>
              <a:rPr lang="fi-FI" sz="1400" b="0" i="0" u="none" strike="noStrike" baseline="0" dirty="0" err="1">
                <a:solidFill>
                  <a:srgbClr val="404040"/>
                </a:solidFill>
                <a:latin typeface="+mj-lt"/>
              </a:rPr>
              <a:t>talle</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pandud</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teiste</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seadustega</a:t>
            </a:r>
            <a:r>
              <a:rPr lang="fi-FI" sz="1400" b="0" i="0" u="none" strike="noStrike" baseline="0" dirty="0">
                <a:solidFill>
                  <a:srgbClr val="404040"/>
                </a:solidFill>
                <a:latin typeface="+mj-lt"/>
              </a:rPr>
              <a:t>;</a:t>
            </a:r>
          </a:p>
          <a:p>
            <a:pPr marL="285750" indent="-285750" algn="l">
              <a:buFont typeface="Wingdings" panose="05000000000000000000" pitchFamily="2" charset="2"/>
              <a:buChar char="Ø"/>
            </a:pPr>
            <a:r>
              <a:rPr lang="fi-FI" sz="1400" b="0" i="0" u="none" strike="noStrike" baseline="0" dirty="0" err="1">
                <a:solidFill>
                  <a:srgbClr val="404040"/>
                </a:solidFill>
                <a:latin typeface="+mj-lt"/>
              </a:rPr>
              <a:t>mis</a:t>
            </a:r>
            <a:r>
              <a:rPr lang="fi-FI" sz="1400" b="0" i="0" u="none" strike="noStrike" baseline="0" dirty="0">
                <a:solidFill>
                  <a:srgbClr val="404040"/>
                </a:solidFill>
                <a:latin typeface="+mj-lt"/>
              </a:rPr>
              <a:t> ei ole </a:t>
            </a:r>
            <a:r>
              <a:rPr lang="fi-FI" sz="1400" b="0" i="0" u="none" strike="noStrike" baseline="0" dirty="0" err="1">
                <a:solidFill>
                  <a:srgbClr val="404040"/>
                </a:solidFill>
                <a:latin typeface="+mj-lt"/>
              </a:rPr>
              <a:t>seadusega</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antud</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kellegi</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teise</a:t>
            </a:r>
            <a:endParaRPr lang="fi-FI" sz="1400" b="0" i="0" u="none" strike="noStrike" baseline="0" dirty="0">
              <a:solidFill>
                <a:srgbClr val="404040"/>
              </a:solidFill>
              <a:latin typeface="+mj-lt"/>
            </a:endParaRPr>
          </a:p>
          <a:p>
            <a:pPr algn="l"/>
            <a:r>
              <a:rPr lang="et-EE" sz="1400" b="0" i="0" u="none" strike="noStrike" baseline="0" dirty="0">
                <a:solidFill>
                  <a:srgbClr val="404040"/>
                </a:solidFill>
                <a:latin typeface="+mj-lt"/>
              </a:rPr>
              <a:t>otsustada ja korraldada.</a:t>
            </a:r>
            <a:endParaRPr lang="en-US" sz="1400" b="0" i="0" u="none" strike="noStrike" baseline="0" dirty="0">
              <a:solidFill>
                <a:srgbClr val="404040"/>
              </a:solidFill>
              <a:latin typeface="+mj-lt"/>
            </a:endParaRPr>
          </a:p>
          <a:p>
            <a:pPr algn="l"/>
            <a:endParaRPr lang="et-EE" sz="1400" b="0" i="0" u="none" strike="noStrike" baseline="0" dirty="0">
              <a:solidFill>
                <a:srgbClr val="404040"/>
              </a:solidFill>
              <a:latin typeface="+mj-lt"/>
            </a:endParaRPr>
          </a:p>
          <a:p>
            <a:pPr algn="l"/>
            <a:r>
              <a:rPr lang="fi-FI" sz="1400" b="0" i="0" u="none" strike="noStrike" baseline="0" dirty="0" err="1">
                <a:solidFill>
                  <a:srgbClr val="404040"/>
                </a:solidFill>
                <a:latin typeface="+mj-lt"/>
              </a:rPr>
              <a:t>See</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tähendab</a:t>
            </a:r>
            <a:r>
              <a:rPr lang="fi-FI" sz="1400" b="0" i="0" u="none" strike="noStrike" baseline="0" dirty="0">
                <a:solidFill>
                  <a:srgbClr val="404040"/>
                </a:solidFill>
                <a:latin typeface="+mj-lt"/>
              </a:rPr>
              <a:t>, et </a:t>
            </a:r>
            <a:r>
              <a:rPr lang="fi-FI" sz="1400" b="0" i="0" u="none" strike="noStrike" baseline="0" dirty="0" err="1">
                <a:solidFill>
                  <a:srgbClr val="404040"/>
                </a:solidFill>
                <a:latin typeface="+mj-lt"/>
              </a:rPr>
              <a:t>kohaliku</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elu</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küsimuste</a:t>
            </a:r>
            <a:endParaRPr lang="fi-FI" sz="1400" b="0" i="0" u="none" strike="noStrike" baseline="0" dirty="0">
              <a:solidFill>
                <a:srgbClr val="404040"/>
              </a:solidFill>
              <a:latin typeface="+mj-lt"/>
            </a:endParaRPr>
          </a:p>
          <a:p>
            <a:pPr algn="l"/>
            <a:r>
              <a:rPr lang="fi-FI" sz="1400" b="0" i="0" u="none" strike="noStrike" baseline="0" dirty="0" err="1">
                <a:solidFill>
                  <a:srgbClr val="404040"/>
                </a:solidFill>
                <a:latin typeface="+mj-lt"/>
              </a:rPr>
              <a:t>otsustamise</a:t>
            </a:r>
            <a:r>
              <a:rPr lang="fi-FI" sz="1400" b="0" i="0" u="none" strike="noStrike" baseline="0" dirty="0">
                <a:solidFill>
                  <a:srgbClr val="404040"/>
                </a:solidFill>
                <a:latin typeface="+mj-lt"/>
              </a:rPr>
              <a:t> ja </a:t>
            </a:r>
            <a:r>
              <a:rPr lang="fi-FI" sz="1400" b="0" i="0" u="none" strike="noStrike" baseline="0" dirty="0" err="1">
                <a:solidFill>
                  <a:srgbClr val="404040"/>
                </a:solidFill>
                <a:latin typeface="+mj-lt"/>
              </a:rPr>
              <a:t>korraldamise</a:t>
            </a:r>
            <a:r>
              <a:rPr lang="fi-FI" sz="1400" b="0" i="0" u="none" strike="noStrike" baseline="0" dirty="0">
                <a:solidFill>
                  <a:srgbClr val="404040"/>
                </a:solidFill>
                <a:latin typeface="+mj-lt"/>
              </a:rPr>
              <a:t> </a:t>
            </a:r>
            <a:r>
              <a:rPr lang="fi-FI" sz="1400" b="0" i="0" u="none" strike="noStrike" baseline="0" dirty="0" err="1">
                <a:solidFill>
                  <a:srgbClr val="404040"/>
                </a:solidFill>
                <a:latin typeface="+mj-lt"/>
              </a:rPr>
              <a:t>osas</a:t>
            </a:r>
            <a:r>
              <a:rPr lang="fi-FI" sz="1400" b="0" i="0" u="none" strike="noStrike" baseline="0" dirty="0">
                <a:solidFill>
                  <a:srgbClr val="404040"/>
                </a:solidFill>
                <a:latin typeface="+mj-lt"/>
              </a:rPr>
              <a:t> on </a:t>
            </a:r>
          </a:p>
          <a:p>
            <a:pPr algn="l"/>
            <a:r>
              <a:rPr lang="fi-FI" sz="1400" b="0" i="0" u="none" strike="noStrike" baseline="0" dirty="0">
                <a:solidFill>
                  <a:srgbClr val="404040"/>
                </a:solidFill>
                <a:latin typeface="+mj-lt"/>
              </a:rPr>
              <a:t>KOKS-</a:t>
            </a:r>
            <a:r>
              <a:rPr lang="fi-FI" sz="1400" b="0" i="0" u="none" strike="noStrike" baseline="0" dirty="0" err="1">
                <a:solidFill>
                  <a:srgbClr val="404040"/>
                </a:solidFill>
                <a:latin typeface="+mj-lt"/>
              </a:rPr>
              <a:t>ga</a:t>
            </a:r>
            <a:r>
              <a:rPr lang="fi-FI" sz="1400" dirty="0">
                <a:solidFill>
                  <a:srgbClr val="404040"/>
                </a:solidFill>
                <a:latin typeface="+mj-lt"/>
              </a:rPr>
              <a:t> </a:t>
            </a:r>
            <a:r>
              <a:rPr lang="et-EE" sz="1400" b="0" i="0" u="none" strike="noStrike" baseline="0" dirty="0">
                <a:solidFill>
                  <a:srgbClr val="404040"/>
                </a:solidFill>
                <a:latin typeface="+mj-lt"/>
              </a:rPr>
              <a:t>kehtestatud mitteammendav loetelu</a:t>
            </a:r>
            <a:r>
              <a:rPr lang="en-US" sz="1400" b="0" i="0" u="none" strike="noStrike" baseline="0" dirty="0">
                <a:solidFill>
                  <a:srgbClr val="404040"/>
                </a:solidFill>
                <a:latin typeface="+mj-lt"/>
              </a:rPr>
              <a:t> </a:t>
            </a:r>
            <a:r>
              <a:rPr lang="et-EE" sz="1400" b="0" i="0" u="none" strike="noStrike" baseline="0" dirty="0">
                <a:solidFill>
                  <a:srgbClr val="404040"/>
                </a:solidFill>
                <a:latin typeface="+mj-lt"/>
              </a:rPr>
              <a:t>ülesannetest, millega omavalitsusüksus</a:t>
            </a:r>
            <a:r>
              <a:rPr lang="en-US" sz="1400" b="0" i="0" u="none" strike="noStrike" baseline="0" dirty="0">
                <a:solidFill>
                  <a:srgbClr val="404040"/>
                </a:solidFill>
                <a:latin typeface="+mj-lt"/>
              </a:rPr>
              <a:t> </a:t>
            </a:r>
            <a:r>
              <a:rPr lang="et-EE" sz="1400" b="0" i="0" u="none" strike="noStrike" baseline="0" dirty="0">
                <a:solidFill>
                  <a:srgbClr val="404040"/>
                </a:solidFill>
                <a:latin typeface="+mj-lt"/>
              </a:rPr>
              <a:t>tegeleb/võib tegelda.</a:t>
            </a:r>
            <a:endParaRPr lang="en-US" sz="1400" b="0" i="0" u="none" strike="noStrike" baseline="0" dirty="0">
              <a:solidFill>
                <a:srgbClr val="404040"/>
              </a:solidFill>
              <a:latin typeface="+mj-lt"/>
            </a:endParaRPr>
          </a:p>
          <a:p>
            <a:pPr algn="l"/>
            <a:endParaRPr lang="et-EE" sz="1400" dirty="0">
              <a:latin typeface="+mj-lt"/>
            </a:endParaRPr>
          </a:p>
        </p:txBody>
      </p:sp>
      <p:sp>
        <p:nvSpPr>
          <p:cNvPr id="22" name="TextBox 21">
            <a:extLst>
              <a:ext uri="{FF2B5EF4-FFF2-40B4-BE49-F238E27FC236}">
                <a16:creationId xmlns:a16="http://schemas.microsoft.com/office/drawing/2014/main" id="{43026877-EAB0-29D1-F3EE-627372EDF880}"/>
              </a:ext>
            </a:extLst>
          </p:cNvPr>
          <p:cNvSpPr txBox="1"/>
          <p:nvPr/>
        </p:nvSpPr>
        <p:spPr>
          <a:xfrm>
            <a:off x="514789" y="1271795"/>
            <a:ext cx="11162420" cy="646331"/>
          </a:xfrm>
          <a:prstGeom prst="rect">
            <a:avLst/>
          </a:prstGeom>
          <a:noFill/>
        </p:spPr>
        <p:txBody>
          <a:bodyPr wrap="square">
            <a:spAutoFit/>
          </a:bodyPr>
          <a:lstStyle/>
          <a:p>
            <a:pPr algn="l"/>
            <a:r>
              <a:rPr lang="et-EE" sz="1800" b="0" i="0" u="none" strike="noStrike" baseline="0" dirty="0">
                <a:latin typeface="+mj-lt"/>
              </a:rPr>
              <a:t>Kohaliku omavalitsuse korralduse</a:t>
            </a:r>
            <a:r>
              <a:rPr lang="en-US" sz="1800" b="0" i="0" u="none" strike="noStrike" baseline="0" dirty="0">
                <a:latin typeface="+mj-lt"/>
              </a:rPr>
              <a:t> </a:t>
            </a:r>
            <a:r>
              <a:rPr lang="et-EE" sz="1800" b="0" i="0" u="none" strike="noStrike" baseline="0" dirty="0">
                <a:latin typeface="+mj-lt"/>
              </a:rPr>
              <a:t>seadus </a:t>
            </a:r>
            <a:r>
              <a:rPr lang="en-US" dirty="0">
                <a:latin typeface="+mj-lt"/>
              </a:rPr>
              <a:t>(KOKS) </a:t>
            </a:r>
            <a:r>
              <a:rPr lang="et-EE" sz="1800" b="0" i="0" u="none" strike="noStrike" baseline="0" dirty="0">
                <a:latin typeface="+mj-lt"/>
              </a:rPr>
              <a:t>määrab kindlaks kohaliku</a:t>
            </a:r>
            <a:r>
              <a:rPr lang="en-US" sz="1800" b="0" i="0" u="none" strike="noStrike" baseline="0" dirty="0">
                <a:latin typeface="+mj-lt"/>
              </a:rPr>
              <a:t> </a:t>
            </a:r>
            <a:r>
              <a:rPr lang="et-EE" sz="1800" b="0" i="0" u="none" strike="noStrike" baseline="0" dirty="0">
                <a:latin typeface="+mj-lt"/>
              </a:rPr>
              <a:t>omavalitsuse ülesanded, vastutuse ja</a:t>
            </a:r>
            <a:r>
              <a:rPr lang="en-US" sz="1800" b="0" i="0" u="none" strike="noStrike" baseline="0" dirty="0">
                <a:latin typeface="+mj-lt"/>
              </a:rPr>
              <a:t> </a:t>
            </a:r>
            <a:r>
              <a:rPr lang="et-EE" sz="1800" b="0" i="0" u="none" strike="noStrike" baseline="0" dirty="0">
                <a:latin typeface="+mj-lt"/>
              </a:rPr>
              <a:t>korralduse ning omavalitsusüksuste</a:t>
            </a:r>
            <a:r>
              <a:rPr lang="en-US" sz="1800" b="0" i="0" u="none" strike="noStrike" baseline="0" dirty="0">
                <a:latin typeface="+mj-lt"/>
              </a:rPr>
              <a:t> </a:t>
            </a:r>
            <a:r>
              <a:rPr lang="et-EE" sz="1800" b="0" i="0" u="none" strike="noStrike" baseline="0" dirty="0">
                <a:latin typeface="+mj-lt"/>
              </a:rPr>
              <a:t>suhted omavahel ja riigiorganitega</a:t>
            </a:r>
            <a:endParaRPr lang="et-EE" dirty="0">
              <a:latin typeface="+mj-lt"/>
            </a:endParaRPr>
          </a:p>
        </p:txBody>
      </p:sp>
    </p:spTree>
    <p:extLst>
      <p:ext uri="{BB962C8B-B14F-4D97-AF65-F5344CB8AC3E}">
        <p14:creationId xmlns:p14="http://schemas.microsoft.com/office/powerpoint/2010/main" val="228471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A8542-266E-0EB9-4A2A-C31037C9AD8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7B97793-2F7F-1581-B4AC-17C34740E893}"/>
              </a:ext>
            </a:extLst>
          </p:cNvPr>
          <p:cNvSpPr>
            <a:spLocks noGrp="1"/>
          </p:cNvSpPr>
          <p:nvPr>
            <p:ph type="body" sz="quarter" idx="10"/>
          </p:nvPr>
        </p:nvSpPr>
        <p:spPr>
          <a:xfrm>
            <a:off x="-819149" y="462885"/>
            <a:ext cx="11630024" cy="724247"/>
          </a:xfrm>
        </p:spPr>
        <p:txBody>
          <a:bodyPr>
            <a:normAutofit/>
          </a:bodyPr>
          <a:lstStyle/>
          <a:p>
            <a:r>
              <a:rPr lang="en-US" sz="3200" b="1" err="1"/>
              <a:t>Korruptsiooni</a:t>
            </a:r>
            <a:r>
              <a:rPr lang="en-US" sz="3200" b="1"/>
              <a:t> </a:t>
            </a:r>
            <a:r>
              <a:rPr lang="et-EE" sz="3200" b="1"/>
              <a:t>Statistika ja riskid Eestis</a:t>
            </a:r>
          </a:p>
        </p:txBody>
      </p:sp>
      <p:cxnSp>
        <p:nvCxnSpPr>
          <p:cNvPr id="3" name="Straight Connector 2">
            <a:extLst>
              <a:ext uri="{FF2B5EF4-FFF2-40B4-BE49-F238E27FC236}">
                <a16:creationId xmlns:a16="http://schemas.microsoft.com/office/drawing/2014/main" id="{993CDDA6-6A54-2D68-384D-88A23EF76B0B}"/>
              </a:ext>
            </a:extLst>
          </p:cNvPr>
          <p:cNvCxnSpPr>
            <a:cxnSpLocks/>
          </p:cNvCxnSpPr>
          <p:nvPr/>
        </p:nvCxnSpPr>
        <p:spPr>
          <a:xfrm>
            <a:off x="787000" y="1801362"/>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A5491D5-2CD8-FD06-399A-DCB9CB3CFA3B}"/>
              </a:ext>
            </a:extLst>
          </p:cNvPr>
          <p:cNvCxnSpPr>
            <a:cxnSpLocks/>
          </p:cNvCxnSpPr>
          <p:nvPr/>
        </p:nvCxnSpPr>
        <p:spPr>
          <a:xfrm>
            <a:off x="787000" y="1354937"/>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8E47D7D-9B02-B585-52BC-A850FD724F97}"/>
              </a:ext>
            </a:extLst>
          </p:cNvPr>
          <p:cNvSpPr txBox="1"/>
          <p:nvPr/>
        </p:nvSpPr>
        <p:spPr>
          <a:xfrm>
            <a:off x="1003023" y="1772468"/>
            <a:ext cx="4560169" cy="646331"/>
          </a:xfrm>
          <a:prstGeom prst="rect">
            <a:avLst/>
          </a:prstGeom>
          <a:noFill/>
        </p:spPr>
        <p:txBody>
          <a:bodyPr wrap="square" rtlCol="0">
            <a:spAutoFit/>
          </a:bodyPr>
          <a:lstStyle/>
          <a:p>
            <a:pPr marL="285750" indent="-285750">
              <a:buFont typeface="Wingdings" panose="05000000000000000000" pitchFamily="2" charset="2"/>
              <a:buChar char="Ø"/>
            </a:pPr>
            <a:endParaRPr lang="en-US" b="1"/>
          </a:p>
          <a:p>
            <a:pPr marL="285750" indent="-285750">
              <a:buFont typeface="Wingdings" panose="05000000000000000000" pitchFamily="2" charset="2"/>
              <a:buChar char="Ø"/>
            </a:pPr>
            <a:endParaRPr lang="et-EE"/>
          </a:p>
        </p:txBody>
      </p:sp>
      <p:sp>
        <p:nvSpPr>
          <p:cNvPr id="6" name="Rectangle 1">
            <a:extLst>
              <a:ext uri="{FF2B5EF4-FFF2-40B4-BE49-F238E27FC236}">
                <a16:creationId xmlns:a16="http://schemas.microsoft.com/office/drawing/2014/main" id="{72C41D58-FB8C-95C8-D57E-A1E1B63B1C76}"/>
              </a:ext>
            </a:extLst>
          </p:cNvPr>
          <p:cNvSpPr>
            <a:spLocks noChangeArrowheads="1"/>
          </p:cNvSpPr>
          <p:nvPr/>
        </p:nvSpPr>
        <p:spPr bwMode="auto">
          <a:xfrm>
            <a:off x="1072517" y="1354937"/>
            <a:ext cx="841438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defTabSz="914400" eaLnBrk="0" fontAlgn="base" hangingPunct="0">
              <a:spcBef>
                <a:spcPct val="0"/>
              </a:spcBef>
              <a:spcAft>
                <a:spcPct val="0"/>
              </a:spcAft>
              <a:buFont typeface="Wingdings" panose="05000000000000000000" pitchFamily="2" charset="2"/>
              <a:buChar char="Ø"/>
            </a:pPr>
            <a:r>
              <a:rPr lang="en-US" sz="1400">
                <a:latin typeface="+mj-lt"/>
              </a:rPr>
              <a:t>J</a:t>
            </a:r>
            <a:r>
              <a:rPr lang="et-EE" sz="1400" err="1">
                <a:latin typeface="+mj-lt"/>
              </a:rPr>
              <a:t>ustiitsministeeriumi</a:t>
            </a:r>
            <a:r>
              <a:rPr lang="et-EE" sz="1400">
                <a:latin typeface="+mj-lt"/>
              </a:rPr>
              <a:t> uuringu</a:t>
            </a:r>
            <a:r>
              <a:rPr lang="en-US" sz="1400">
                <a:latin typeface="+mj-lt"/>
              </a:rPr>
              <a:t>d</a:t>
            </a:r>
            <a:r>
              <a:rPr lang="et-EE" sz="1400">
                <a:latin typeface="+mj-lt"/>
              </a:rPr>
              <a:t> ja korruptsioonikuritegude büroo statistika </a:t>
            </a:r>
            <a:r>
              <a:rPr lang="en-US" sz="1400" err="1">
                <a:latin typeface="+mj-lt"/>
              </a:rPr>
              <a:t>ütleb</a:t>
            </a:r>
            <a:r>
              <a:rPr lang="et-EE" sz="1400">
                <a:latin typeface="+mj-lt"/>
              </a:rPr>
              <a:t>, et  paljud omavalitsused ei tegele korruptsiooniriskidega – kas ei nähta selleks vajadust või puudub teadmine, kuidas seda teha.  </a:t>
            </a:r>
            <a:endParaRPr lang="en-US" sz="1400">
              <a:latin typeface="+mj-lt"/>
            </a:endParaRPr>
          </a:p>
          <a:p>
            <a:pPr marL="285750" lvl="0" indent="-285750" defTabSz="914400" eaLnBrk="0" fontAlgn="base" hangingPunct="0">
              <a:spcBef>
                <a:spcPct val="0"/>
              </a:spcBef>
              <a:spcAft>
                <a:spcPct val="0"/>
              </a:spcAft>
              <a:buFont typeface="Wingdings" panose="05000000000000000000" pitchFamily="2" charset="2"/>
              <a:buChar char="Ø"/>
            </a:pPr>
            <a:r>
              <a:rPr kumimoji="0" lang="et-EE" altLang="et-EE" sz="1400" i="0" u="none" strike="noStrike" cap="none" normalizeH="0" baseline="0">
                <a:ln>
                  <a:noFill/>
                </a:ln>
                <a:solidFill>
                  <a:schemeClr val="tx1"/>
                </a:solidFill>
                <a:effectLst/>
                <a:latin typeface="+mj-lt"/>
              </a:rPr>
              <a:t>40% korruptsioonikuritegude büroo kriminaalasjadest on seotud kohalike omavalitsuste või nende allasutustega.</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t-EE" altLang="et-EE" sz="1400" i="0" u="none" strike="noStrike" cap="none" normalizeH="0" baseline="0">
                <a:ln>
                  <a:noFill/>
                </a:ln>
                <a:solidFill>
                  <a:schemeClr val="tx1"/>
                </a:solidFill>
                <a:effectLst/>
                <a:latin typeface="+mj-lt"/>
              </a:rPr>
              <a:t>Sisekontrolöre ja audiitoreid on tööl vaid umbes veerandis omavalitsustest.</a:t>
            </a:r>
          </a:p>
        </p:txBody>
      </p:sp>
      <p:sp>
        <p:nvSpPr>
          <p:cNvPr id="9" name="TextBox 8">
            <a:extLst>
              <a:ext uri="{FF2B5EF4-FFF2-40B4-BE49-F238E27FC236}">
                <a16:creationId xmlns:a16="http://schemas.microsoft.com/office/drawing/2014/main" id="{1EAB78ED-BC5B-671B-65D1-B8B1A94EC266}"/>
              </a:ext>
            </a:extLst>
          </p:cNvPr>
          <p:cNvSpPr txBox="1"/>
          <p:nvPr/>
        </p:nvSpPr>
        <p:spPr>
          <a:xfrm>
            <a:off x="1003023" y="2454043"/>
            <a:ext cx="4178577" cy="4185761"/>
          </a:xfrm>
          <a:prstGeom prst="rect">
            <a:avLst/>
          </a:prstGeom>
          <a:solidFill>
            <a:schemeClr val="accent1"/>
          </a:solidFill>
        </p:spPr>
        <p:txBody>
          <a:bodyPr wrap="square">
            <a:spAutoFit/>
          </a:bodyPr>
          <a:lstStyle/>
          <a:p>
            <a:r>
              <a:rPr lang="en-US" sz="1400" b="1">
                <a:solidFill>
                  <a:schemeClr val="bg1"/>
                </a:solidFill>
              </a:rPr>
              <a:t>NÄIDE</a:t>
            </a:r>
          </a:p>
          <a:p>
            <a:r>
              <a:rPr lang="et-EE" sz="1400" b="1">
                <a:solidFill>
                  <a:schemeClr val="tx1"/>
                </a:solidFill>
              </a:rPr>
              <a:t>Volikogu esimees osaleb iseendale toetuse määramises </a:t>
            </a:r>
            <a:endParaRPr lang="en-US" sz="1400" b="1">
              <a:solidFill>
                <a:schemeClr val="tx1"/>
              </a:solidFill>
            </a:endParaRPr>
          </a:p>
          <a:p>
            <a:r>
              <a:rPr lang="et-EE" sz="1400">
                <a:solidFill>
                  <a:schemeClr val="tx1"/>
                </a:solidFill>
              </a:rPr>
              <a:t>Volikogu komisjonis arutatakse linnaeelarvest ühingute rahastamist. Komisjoni tööst ja aruteludest võtab osa volikogu esimees, kes soovib ühe kindla vabaühenduse toetamist. Kuigi toetuse saajad ja konkreetne toetussumma </a:t>
            </a:r>
            <a:r>
              <a:rPr lang="en-US" sz="1400">
                <a:solidFill>
                  <a:schemeClr val="tx1"/>
                </a:solidFill>
              </a:rPr>
              <a:t>fi</a:t>
            </a:r>
            <a:r>
              <a:rPr lang="et-EE" sz="1400" err="1">
                <a:solidFill>
                  <a:schemeClr val="tx1"/>
                </a:solidFill>
              </a:rPr>
              <a:t>kseeritakse</a:t>
            </a:r>
            <a:r>
              <a:rPr lang="et-EE" sz="1400">
                <a:solidFill>
                  <a:schemeClr val="tx1"/>
                </a:solidFill>
              </a:rPr>
              <a:t> volikogu kinnitatavas eelarves, on tavaline, et volikogu otsustab täpselt komisjoni ettepaneku järgi. Hiljem selgub, et volikogu esimehe ema on sama vabaühenduse juhatuse liige. </a:t>
            </a:r>
            <a:endParaRPr lang="en-US" sz="1400">
              <a:solidFill>
                <a:schemeClr val="tx1"/>
              </a:solidFill>
            </a:endParaRPr>
          </a:p>
          <a:p>
            <a:r>
              <a:rPr lang="et-EE" sz="1400" b="1">
                <a:solidFill>
                  <a:schemeClr val="tx1"/>
                </a:solidFill>
              </a:rPr>
              <a:t>Selgitus </a:t>
            </a:r>
            <a:endParaRPr lang="en-US" sz="1400" b="1">
              <a:solidFill>
                <a:schemeClr val="tx1"/>
              </a:solidFill>
            </a:endParaRPr>
          </a:p>
          <a:p>
            <a:r>
              <a:rPr lang="et-EE" sz="1400">
                <a:solidFill>
                  <a:schemeClr val="tx1"/>
                </a:solidFill>
              </a:rPr>
              <a:t>Volikogu esimees mõjutab otseselt oma ema ehk endaga seotud isiku majanduslikku heaolu. Seetõttu ei peaks volikogu liige komisjoni aruteludes ja töös osalema. Volikogu esimees peaks end taandama nii aruteludest kui ka allkirja andmisest üksikaktile. Sellisteks juhtudeks peab volikogu töökorras olema ette nähtud võimalus isik asendada või taandada.</a:t>
            </a:r>
            <a:endParaRPr lang="ko-KR" altLang="en-US" sz="1400">
              <a:solidFill>
                <a:schemeClr val="tx1"/>
              </a:solidFill>
            </a:endParaRPr>
          </a:p>
        </p:txBody>
      </p:sp>
      <p:sp>
        <p:nvSpPr>
          <p:cNvPr id="10" name="TextBox 9">
            <a:extLst>
              <a:ext uri="{FF2B5EF4-FFF2-40B4-BE49-F238E27FC236}">
                <a16:creationId xmlns:a16="http://schemas.microsoft.com/office/drawing/2014/main" id="{7589B7A7-EC0B-0707-4903-E792D1205E29}"/>
              </a:ext>
            </a:extLst>
          </p:cNvPr>
          <p:cNvSpPr txBox="1"/>
          <p:nvPr/>
        </p:nvSpPr>
        <p:spPr>
          <a:xfrm>
            <a:off x="5397622" y="2467884"/>
            <a:ext cx="4479803" cy="4185761"/>
          </a:xfrm>
          <a:prstGeom prst="rect">
            <a:avLst/>
          </a:prstGeom>
          <a:solidFill>
            <a:schemeClr val="accent1">
              <a:lumMod val="60000"/>
              <a:lumOff val="40000"/>
            </a:schemeClr>
          </a:solidFill>
        </p:spPr>
        <p:txBody>
          <a:bodyPr wrap="square">
            <a:spAutoFit/>
          </a:bodyPr>
          <a:lstStyle/>
          <a:p>
            <a:r>
              <a:rPr lang="en-US" sz="1400" b="1">
                <a:solidFill>
                  <a:schemeClr val="bg1"/>
                </a:solidFill>
              </a:rPr>
              <a:t>NÄIDE</a:t>
            </a:r>
          </a:p>
          <a:p>
            <a:r>
              <a:rPr lang="et-EE" sz="1400" b="1"/>
              <a:t>Volikogu liige osaleb valla vähempakkumisel </a:t>
            </a:r>
            <a:endParaRPr lang="en-US" sz="1400" b="1"/>
          </a:p>
          <a:p>
            <a:r>
              <a:rPr lang="et-EE" sz="1400"/>
              <a:t>Väikese omavalitsuse volikogu liige on tänavapuhastustöid osutava ettevõtte omanik. Ta otsustab oma ettevõttega osaleda sama omavalitsuse vähempakkumisel lumetõrjetööde leidmiseks. </a:t>
            </a:r>
            <a:endParaRPr lang="en-US" sz="1400"/>
          </a:p>
          <a:p>
            <a:r>
              <a:rPr lang="et-EE" sz="1400" b="1"/>
              <a:t>Selgitus </a:t>
            </a:r>
            <a:endParaRPr lang="en-US" sz="1400" b="1"/>
          </a:p>
          <a:p>
            <a:r>
              <a:rPr lang="et-EE" sz="1400"/>
              <a:t>Volikogu liikme ettevõte võib küll osaleda vähempakkumisel, kuid huvide </a:t>
            </a:r>
            <a:r>
              <a:rPr lang="et-EE" sz="1400" err="1"/>
              <a:t>kon</a:t>
            </a:r>
            <a:r>
              <a:rPr lang="en-US" sz="1400" err="1"/>
              <a:t>fl</a:t>
            </a:r>
            <a:r>
              <a:rPr lang="et-EE" sz="1400" err="1"/>
              <a:t>ikti</a:t>
            </a:r>
            <a:r>
              <a:rPr lang="et-EE" sz="1400"/>
              <a:t> vältimiseks ei tohiks volikogu liige osaleda hanketingimuste väljatöötamisel, kuuluda pakkumuste hindamise komisjoni ega teha otsust eduka pakkuja väljakuulutamise kohta. Volikogu liikmena peab ta ennast taandama kõigist otsustest, mis on seotud tema ettevõtte pakkumisega. Ja kui tema ettevõtte võidab hanke, peaks ta end ka edaspidi taandama nendest volikogu otsustest, milles käsitletakse tema ettevõtte tehtud puhastustöid. Volikogu liikme taandamine peaks olema </a:t>
            </a:r>
            <a:r>
              <a:rPr lang="en-US" sz="1400"/>
              <a:t>fi</a:t>
            </a:r>
            <a:r>
              <a:rPr lang="et-EE" sz="1400" err="1"/>
              <a:t>kseeritud</a:t>
            </a:r>
            <a:r>
              <a:rPr lang="et-EE" sz="1400"/>
              <a:t> selle koosoleku protokollis, kus arutatakse tema ettevõttega seotud küsimusi.</a:t>
            </a:r>
            <a:endParaRPr lang="en-US" sz="1400" b="1">
              <a:solidFill>
                <a:schemeClr val="tx1"/>
              </a:solidFill>
            </a:endParaRPr>
          </a:p>
        </p:txBody>
      </p:sp>
      <p:sp>
        <p:nvSpPr>
          <p:cNvPr id="14" name="TextBox 13">
            <a:extLst>
              <a:ext uri="{FF2B5EF4-FFF2-40B4-BE49-F238E27FC236}">
                <a16:creationId xmlns:a16="http://schemas.microsoft.com/office/drawing/2014/main" id="{ADA38786-A15A-B756-28E7-15DFF618ACAC}"/>
              </a:ext>
            </a:extLst>
          </p:cNvPr>
          <p:cNvSpPr txBox="1"/>
          <p:nvPr/>
        </p:nvSpPr>
        <p:spPr>
          <a:xfrm>
            <a:off x="9987224" y="311522"/>
            <a:ext cx="2085974" cy="6340197"/>
          </a:xfrm>
          <a:prstGeom prst="rect">
            <a:avLst/>
          </a:prstGeom>
          <a:solidFill>
            <a:schemeClr val="accent1">
              <a:lumMod val="20000"/>
              <a:lumOff val="80000"/>
            </a:schemeClr>
          </a:solidFill>
        </p:spPr>
        <p:txBody>
          <a:bodyPr wrap="square">
            <a:spAutoFit/>
          </a:bodyPr>
          <a:lstStyle/>
          <a:p>
            <a:r>
              <a:rPr lang="en-US" sz="1400" b="1" dirty="0">
                <a:solidFill>
                  <a:schemeClr val="bg1"/>
                </a:solidFill>
              </a:rPr>
              <a:t>NÄIDE</a:t>
            </a:r>
          </a:p>
          <a:p>
            <a:r>
              <a:rPr lang="et-EE" sz="1400" b="1" dirty="0"/>
              <a:t>Volikogu liikmest koolidirektor osaleb kooli puudutavates otsustes </a:t>
            </a:r>
            <a:endParaRPr lang="en-US" sz="1400" b="1" dirty="0"/>
          </a:p>
          <a:p>
            <a:r>
              <a:rPr lang="en-US" sz="1400" dirty="0"/>
              <a:t>D</a:t>
            </a:r>
            <a:r>
              <a:rPr lang="et-EE" sz="1400" dirty="0" err="1"/>
              <a:t>irektorist</a:t>
            </a:r>
            <a:r>
              <a:rPr lang="et-EE" sz="1400" dirty="0"/>
              <a:t> volikogu liige osaleb otsuses kooli reorganiseerimise kohta, millega kaks kooli liidetakse. Liitmise tõttu kaob ka ühe kooli direktori ametikoht. </a:t>
            </a:r>
            <a:r>
              <a:rPr lang="et-EE" sz="1400" b="1" dirty="0"/>
              <a:t>Selgitus </a:t>
            </a:r>
            <a:endParaRPr lang="en-US" sz="1400" b="1" dirty="0"/>
          </a:p>
          <a:p>
            <a:r>
              <a:rPr lang="en-US" sz="1400" dirty="0"/>
              <a:t>K</a:t>
            </a:r>
            <a:r>
              <a:rPr lang="et-EE" sz="1400" dirty="0" err="1"/>
              <a:t>orruptsiooniohtli</a:t>
            </a:r>
            <a:r>
              <a:rPr lang="en-US" sz="1400" dirty="0"/>
              <a:t>k</a:t>
            </a:r>
            <a:r>
              <a:rPr lang="et-EE" sz="1400" dirty="0"/>
              <a:t> </a:t>
            </a:r>
            <a:r>
              <a:rPr lang="et-EE" sz="1400" dirty="0" err="1"/>
              <a:t>olukor</a:t>
            </a:r>
            <a:r>
              <a:rPr lang="en-US" sz="1400" dirty="0"/>
              <a:t>d</a:t>
            </a:r>
            <a:r>
              <a:rPr lang="et-EE" sz="1400" dirty="0"/>
              <a:t>, sest volikogu otsused võivad mõjutada hallatava asutuse juhti majanduslikult (töötasu, asutuse sulgemine või ümberkorraldamine jms). Seetõttu peab asutuse juht end temaga seotud aruteludest ja otsustamisest taandama. Kuna töökoha kadumine või </a:t>
            </a:r>
            <a:r>
              <a:rPr lang="et-EE" sz="1400" dirty="0" err="1"/>
              <a:t>allesjäämine</a:t>
            </a:r>
            <a:r>
              <a:rPr lang="et-EE" sz="1400" dirty="0"/>
              <a:t> on otseselt seotud direktori majandushuvidega, ei tohiks ta sellise otsuse vastuvõtmises osaleda. </a:t>
            </a:r>
            <a:endParaRPr lang="en-US" sz="1400" b="1" dirty="0">
              <a:solidFill>
                <a:schemeClr val="bg1"/>
              </a:solidFill>
            </a:endParaRPr>
          </a:p>
        </p:txBody>
      </p:sp>
    </p:spTree>
    <p:extLst>
      <p:ext uri="{BB962C8B-B14F-4D97-AF65-F5344CB8AC3E}">
        <p14:creationId xmlns:p14="http://schemas.microsoft.com/office/powerpoint/2010/main" val="848707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941A6-06A5-8700-E059-AD85B4B3CC1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8959CA2-45BD-2AC3-8DCB-CF45CC48BB25}"/>
              </a:ext>
            </a:extLst>
          </p:cNvPr>
          <p:cNvSpPr>
            <a:spLocks noGrp="1"/>
          </p:cNvSpPr>
          <p:nvPr>
            <p:ph type="body" sz="quarter" idx="10"/>
          </p:nvPr>
        </p:nvSpPr>
        <p:spPr>
          <a:xfrm>
            <a:off x="309401" y="481375"/>
            <a:ext cx="11573197" cy="724247"/>
          </a:xfrm>
        </p:spPr>
        <p:txBody>
          <a:bodyPr>
            <a:normAutofit/>
          </a:bodyPr>
          <a:lstStyle/>
          <a:p>
            <a:r>
              <a:rPr lang="en-US" sz="3200" b="1" dirty="0" err="1"/>
              <a:t>Väljakutsed</a:t>
            </a:r>
            <a:r>
              <a:rPr lang="en-US" sz="3200" b="1" dirty="0"/>
              <a:t> </a:t>
            </a:r>
            <a:endParaRPr lang="et-EE" sz="3200" dirty="0"/>
          </a:p>
        </p:txBody>
      </p:sp>
      <p:cxnSp>
        <p:nvCxnSpPr>
          <p:cNvPr id="3" name="Straight Connector 2">
            <a:extLst>
              <a:ext uri="{FF2B5EF4-FFF2-40B4-BE49-F238E27FC236}">
                <a16:creationId xmlns:a16="http://schemas.microsoft.com/office/drawing/2014/main" id="{D418E15A-9766-FD80-69EE-5B1806DD0C61}"/>
              </a:ext>
            </a:extLst>
          </p:cNvPr>
          <p:cNvCxnSpPr>
            <a:cxnSpLocks/>
          </p:cNvCxnSpPr>
          <p:nvPr/>
        </p:nvCxnSpPr>
        <p:spPr>
          <a:xfrm>
            <a:off x="787000" y="1628081"/>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5587C33-7362-D205-E339-B88FEEDD4CB8}"/>
              </a:ext>
            </a:extLst>
          </p:cNvPr>
          <p:cNvSpPr/>
          <p:nvPr/>
        </p:nvSpPr>
        <p:spPr>
          <a:xfrm>
            <a:off x="7395157" y="1700808"/>
            <a:ext cx="4487441" cy="4777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TextBox 20">
            <a:extLst>
              <a:ext uri="{FF2B5EF4-FFF2-40B4-BE49-F238E27FC236}">
                <a16:creationId xmlns:a16="http://schemas.microsoft.com/office/drawing/2014/main" id="{E4BA2227-F04B-3266-8B56-32258A6D1E9F}"/>
              </a:ext>
            </a:extLst>
          </p:cNvPr>
          <p:cNvSpPr txBox="1"/>
          <p:nvPr/>
        </p:nvSpPr>
        <p:spPr>
          <a:xfrm>
            <a:off x="7668884" y="2313255"/>
            <a:ext cx="3944388" cy="276999"/>
          </a:xfrm>
          <a:prstGeom prst="rect">
            <a:avLst/>
          </a:prstGeom>
          <a:noFill/>
        </p:spPr>
        <p:txBody>
          <a:bodyPr wrap="square" rtlCol="0">
            <a:spAutoFit/>
          </a:bodyPr>
          <a:lstStyle/>
          <a:p>
            <a:endParaRPr lang="ko-KR" altLang="en-US" sz="1200">
              <a:solidFill>
                <a:schemeClr val="bg1"/>
              </a:solidFill>
              <a:cs typeface="Arial" pitchFamily="34" charset="0"/>
            </a:endParaRPr>
          </a:p>
        </p:txBody>
      </p:sp>
      <p:sp>
        <p:nvSpPr>
          <p:cNvPr id="30" name="L-Shape 29">
            <a:extLst>
              <a:ext uri="{FF2B5EF4-FFF2-40B4-BE49-F238E27FC236}">
                <a16:creationId xmlns:a16="http://schemas.microsoft.com/office/drawing/2014/main" id="{AA4E4034-E5EF-FF8A-3C27-409AA4E14F0A}"/>
              </a:ext>
            </a:extLst>
          </p:cNvPr>
          <p:cNvSpPr/>
          <p:nvPr/>
        </p:nvSpPr>
        <p:spPr>
          <a:xfrm rot="16200000">
            <a:off x="10922996" y="5568726"/>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TextBox 3">
            <a:extLst>
              <a:ext uri="{FF2B5EF4-FFF2-40B4-BE49-F238E27FC236}">
                <a16:creationId xmlns:a16="http://schemas.microsoft.com/office/drawing/2014/main" id="{C8E34DBA-51F4-C7E9-54DE-E4AA7213E3BE}"/>
              </a:ext>
            </a:extLst>
          </p:cNvPr>
          <p:cNvSpPr txBox="1"/>
          <p:nvPr/>
        </p:nvSpPr>
        <p:spPr>
          <a:xfrm>
            <a:off x="1039752" y="1801362"/>
            <a:ext cx="5796702" cy="4308872"/>
          </a:xfrm>
          <a:prstGeom prst="rect">
            <a:avLst/>
          </a:prstGeom>
          <a:noFill/>
        </p:spPr>
        <p:txBody>
          <a:bodyPr wrap="square" rtlCol="0">
            <a:spAutoFit/>
          </a:bodyPr>
          <a:lstStyle/>
          <a:p>
            <a:endParaRPr lang="en-US" altLang="ko-KR" sz="1400" b="1" dirty="0">
              <a:solidFill>
                <a:schemeClr val="bg1"/>
              </a:solidFill>
              <a:cs typeface="Arial" pitchFamily="34" charset="0"/>
            </a:endParaRPr>
          </a:p>
          <a:p>
            <a:r>
              <a:rPr lang="en-US" sz="1400" b="1" dirty="0" err="1"/>
              <a:t>Näited</a:t>
            </a:r>
            <a:endParaRPr lang="en-US" sz="1400" b="1" dirty="0"/>
          </a:p>
          <a:p>
            <a:endParaRPr lang="en-US" sz="1400" b="1" dirty="0"/>
          </a:p>
          <a:p>
            <a:pPr marL="285750" indent="-285750">
              <a:buFont typeface="Wingdings" panose="05000000000000000000" pitchFamily="2" charset="2"/>
              <a:buChar char="Ø"/>
            </a:pPr>
            <a:r>
              <a:rPr lang="en-US" sz="1400" dirty="0" err="1"/>
              <a:t>Elanikkonna</a:t>
            </a:r>
            <a:r>
              <a:rPr lang="en-US" sz="1400" dirty="0"/>
              <a:t> </a:t>
            </a:r>
            <a:r>
              <a:rPr lang="en-US" sz="1400" dirty="0" err="1"/>
              <a:t>vähenemine</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err="1"/>
              <a:t>Transpordikorraldus</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err="1"/>
              <a:t>Eelarve</a:t>
            </a:r>
            <a:r>
              <a:rPr lang="en-US" sz="1400" dirty="0"/>
              <a:t> </a:t>
            </a:r>
            <a:r>
              <a:rPr lang="en-US" sz="1400" dirty="0" err="1"/>
              <a:t>autonoomsus</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err="1"/>
              <a:t>Lõimumisteemad</a:t>
            </a:r>
            <a:r>
              <a:rPr lang="en-US" sz="1400" dirty="0"/>
              <a:t> </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fi-FI" sz="1400" dirty="0" err="1"/>
              <a:t>Ettevõtluse</a:t>
            </a:r>
            <a:r>
              <a:rPr lang="fi-FI" sz="1400" dirty="0"/>
              <a:t> </a:t>
            </a:r>
            <a:r>
              <a:rPr lang="fi-FI" sz="1400" dirty="0" err="1"/>
              <a:t>arendamine</a:t>
            </a:r>
            <a:r>
              <a:rPr lang="fi-FI" sz="1400" dirty="0"/>
              <a:t>, </a:t>
            </a:r>
            <a:r>
              <a:rPr lang="fi-FI" sz="1400" dirty="0" err="1"/>
              <a:t>erasektori</a:t>
            </a:r>
            <a:r>
              <a:rPr lang="fi-FI" sz="1400" dirty="0"/>
              <a:t> </a:t>
            </a:r>
            <a:r>
              <a:rPr lang="fi-FI" sz="1400" dirty="0" err="1"/>
              <a:t>töökohtade</a:t>
            </a:r>
            <a:r>
              <a:rPr lang="fi-FI" sz="1400" dirty="0"/>
              <a:t> </a:t>
            </a:r>
            <a:r>
              <a:rPr lang="fi-FI" sz="1400" dirty="0" err="1"/>
              <a:t>arvu</a:t>
            </a:r>
            <a:r>
              <a:rPr lang="fi-FI" sz="1400" dirty="0"/>
              <a:t> </a:t>
            </a:r>
            <a:r>
              <a:rPr lang="fi-FI" sz="1400" dirty="0" err="1"/>
              <a:t>hoidmine</a:t>
            </a:r>
            <a:r>
              <a:rPr lang="fi-FI" sz="1400" dirty="0"/>
              <a:t> ja </a:t>
            </a:r>
            <a:r>
              <a:rPr lang="fi-FI" sz="1400" dirty="0" err="1"/>
              <a:t>kasvatamine</a:t>
            </a:r>
            <a:endParaRPr lang="fi-FI" sz="1400" dirty="0"/>
          </a:p>
          <a:p>
            <a:pPr marL="285750" indent="-285750">
              <a:buFont typeface="Wingdings" panose="05000000000000000000" pitchFamily="2" charset="2"/>
              <a:buChar char="Ø"/>
            </a:pPr>
            <a:endParaRPr lang="fi-FI" sz="1400" dirty="0"/>
          </a:p>
          <a:p>
            <a:pPr marL="285750" indent="-285750">
              <a:buFont typeface="Wingdings" panose="05000000000000000000" pitchFamily="2" charset="2"/>
              <a:buChar char="Ø"/>
            </a:pPr>
            <a:r>
              <a:rPr lang="et-EE" sz="1400" dirty="0"/>
              <a:t>Uute eluruumide ning elamualade loomine ja nende rajamiseks võimaluste loomine.</a:t>
            </a:r>
            <a:endParaRPr lang="en-US" sz="1400" dirty="0"/>
          </a:p>
          <a:p>
            <a:pPr marL="285750" indent="-285750">
              <a:buFont typeface="Wingdings" panose="05000000000000000000" pitchFamily="2" charset="2"/>
              <a:buChar char="Ø"/>
            </a:pPr>
            <a:endParaRPr lang="en-US" sz="1400" dirty="0"/>
          </a:p>
          <a:p>
            <a:endParaRPr lang="et-EE" sz="1400" dirty="0"/>
          </a:p>
          <a:p>
            <a:endParaRPr lang="et-EE" sz="1400" dirty="0"/>
          </a:p>
        </p:txBody>
      </p:sp>
    </p:spTree>
    <p:extLst>
      <p:ext uri="{BB962C8B-B14F-4D97-AF65-F5344CB8AC3E}">
        <p14:creationId xmlns:p14="http://schemas.microsoft.com/office/powerpoint/2010/main" val="4210116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CF19F-881F-F64D-C55D-B2F5103D38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EBEAC8D-29C0-5A42-5CA0-FAE985A6AFF7}"/>
              </a:ext>
            </a:extLst>
          </p:cNvPr>
          <p:cNvSpPr>
            <a:spLocks noGrp="1"/>
          </p:cNvSpPr>
          <p:nvPr>
            <p:ph type="body" sz="quarter" idx="10"/>
          </p:nvPr>
        </p:nvSpPr>
        <p:spPr>
          <a:xfrm>
            <a:off x="364732" y="471850"/>
            <a:ext cx="11573197" cy="724247"/>
          </a:xfrm>
        </p:spPr>
        <p:txBody>
          <a:bodyPr>
            <a:normAutofit/>
          </a:bodyPr>
          <a:lstStyle/>
          <a:p>
            <a:r>
              <a:rPr lang="en-US" sz="3200" b="1" dirty="0" err="1"/>
              <a:t>Kaasamine</a:t>
            </a:r>
            <a:r>
              <a:rPr lang="en-US" sz="3200" b="1" dirty="0"/>
              <a:t> ja </a:t>
            </a:r>
            <a:r>
              <a:rPr lang="en-US" sz="3200" b="1" dirty="0" err="1"/>
              <a:t>koostöö</a:t>
            </a:r>
            <a:r>
              <a:rPr lang="en-US" sz="3200" b="1" dirty="0"/>
              <a:t> </a:t>
            </a:r>
            <a:endParaRPr lang="et-EE" sz="3200" dirty="0"/>
          </a:p>
        </p:txBody>
      </p:sp>
      <p:cxnSp>
        <p:nvCxnSpPr>
          <p:cNvPr id="3" name="Straight Connector 2">
            <a:extLst>
              <a:ext uri="{FF2B5EF4-FFF2-40B4-BE49-F238E27FC236}">
                <a16:creationId xmlns:a16="http://schemas.microsoft.com/office/drawing/2014/main" id="{09001109-1C7F-F892-EDA2-8AB77E7CF09E}"/>
              </a:ext>
            </a:extLst>
          </p:cNvPr>
          <p:cNvCxnSpPr>
            <a:cxnSpLocks/>
          </p:cNvCxnSpPr>
          <p:nvPr/>
        </p:nvCxnSpPr>
        <p:spPr>
          <a:xfrm>
            <a:off x="787000" y="1801362"/>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CEEA2E0-D8F1-4A94-0003-EF932FB4AEAD}"/>
              </a:ext>
            </a:extLst>
          </p:cNvPr>
          <p:cNvCxnSpPr>
            <a:cxnSpLocks/>
          </p:cNvCxnSpPr>
          <p:nvPr/>
        </p:nvCxnSpPr>
        <p:spPr>
          <a:xfrm>
            <a:off x="787000" y="1478197"/>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9128023-0EBE-50DD-0687-E370E031AF72}"/>
              </a:ext>
            </a:extLst>
          </p:cNvPr>
          <p:cNvGrpSpPr/>
          <p:nvPr/>
        </p:nvGrpSpPr>
        <p:grpSpPr>
          <a:xfrm>
            <a:off x="8935220" y="2007645"/>
            <a:ext cx="2678051" cy="951941"/>
            <a:chOff x="3059832" y="2116291"/>
            <a:chExt cx="2016224" cy="951941"/>
          </a:xfrm>
        </p:grpSpPr>
        <p:sp>
          <p:nvSpPr>
            <p:cNvPr id="9" name="TextBox 8">
              <a:extLst>
                <a:ext uri="{FF2B5EF4-FFF2-40B4-BE49-F238E27FC236}">
                  <a16:creationId xmlns:a16="http://schemas.microsoft.com/office/drawing/2014/main" id="{1052ABF8-57A7-0D0D-ACDA-9C58760CC9D0}"/>
                </a:ext>
              </a:extLst>
            </p:cNvPr>
            <p:cNvSpPr txBox="1"/>
            <p:nvPr/>
          </p:nvSpPr>
          <p:spPr>
            <a:xfrm>
              <a:off x="3059832" y="2421901"/>
              <a:ext cx="2016224" cy="646331"/>
            </a:xfrm>
            <a:prstGeom prst="rect">
              <a:avLst/>
            </a:prstGeom>
            <a:noFill/>
          </p:spPr>
          <p:txBody>
            <a:bodyPr wrap="square" rtlCol="0">
              <a:spAutoFit/>
            </a:bodyPr>
            <a:lstStyle/>
            <a:p>
              <a:r>
                <a:rPr lang="en-US" altLang="ko-KR" sz="1200">
                  <a:solidFill>
                    <a:schemeClr val="bg1"/>
                  </a:solidFill>
                  <a:cs typeface="Arial" pitchFamily="34" charset="0"/>
                </a:rPr>
                <a:t>You can simply impress your audience and add a unique zing and appeal to your Presentations.</a:t>
              </a:r>
              <a:endParaRPr lang="ko-KR" altLang="en-US" sz="1200">
                <a:solidFill>
                  <a:schemeClr val="bg1"/>
                </a:solidFill>
                <a:cs typeface="Arial" pitchFamily="34" charset="0"/>
              </a:endParaRPr>
            </a:p>
          </p:txBody>
        </p:sp>
        <p:sp>
          <p:nvSpPr>
            <p:cNvPr id="10" name="TextBox 9">
              <a:extLst>
                <a:ext uri="{FF2B5EF4-FFF2-40B4-BE49-F238E27FC236}">
                  <a16:creationId xmlns:a16="http://schemas.microsoft.com/office/drawing/2014/main" id="{CA2A6557-A85B-1C81-F96C-EC1B8DEF4257}"/>
                </a:ext>
              </a:extLst>
            </p:cNvPr>
            <p:cNvSpPr txBox="1"/>
            <p:nvPr/>
          </p:nvSpPr>
          <p:spPr>
            <a:xfrm>
              <a:off x="3059832" y="2116291"/>
              <a:ext cx="2016224" cy="307777"/>
            </a:xfrm>
            <a:prstGeom prst="rect">
              <a:avLst/>
            </a:prstGeom>
            <a:noFill/>
          </p:spPr>
          <p:txBody>
            <a:bodyPr wrap="square" rtlCol="0">
              <a:spAutoFit/>
            </a:bodyPr>
            <a:lstStyle/>
            <a:p>
              <a:r>
                <a:rPr lang="en-US" altLang="ko-KR" sz="1400">
                  <a:solidFill>
                    <a:schemeClr val="bg1"/>
                  </a:solidFill>
                  <a:cs typeface="Arial" pitchFamily="34" charset="0"/>
                </a:rPr>
                <a:t>Contents  Here </a:t>
              </a:r>
              <a:endParaRPr lang="ko-KR" altLang="en-US" sz="1400">
                <a:solidFill>
                  <a:schemeClr val="bg1"/>
                </a:solidFill>
                <a:cs typeface="Arial" pitchFamily="34" charset="0"/>
              </a:endParaRPr>
            </a:p>
          </p:txBody>
        </p:sp>
      </p:grpSp>
      <p:grpSp>
        <p:nvGrpSpPr>
          <p:cNvPr id="23" name="Group 22">
            <a:extLst>
              <a:ext uri="{FF2B5EF4-FFF2-40B4-BE49-F238E27FC236}">
                <a16:creationId xmlns:a16="http://schemas.microsoft.com/office/drawing/2014/main" id="{1FE1B30B-36CF-D3F5-AED6-1E9050FAB0DC}"/>
              </a:ext>
            </a:extLst>
          </p:cNvPr>
          <p:cNvGrpSpPr/>
          <p:nvPr/>
        </p:nvGrpSpPr>
        <p:grpSpPr>
          <a:xfrm>
            <a:off x="8935220" y="3597766"/>
            <a:ext cx="2678051" cy="951941"/>
            <a:chOff x="3059832" y="2116291"/>
            <a:chExt cx="2016224" cy="951941"/>
          </a:xfrm>
        </p:grpSpPr>
        <p:sp>
          <p:nvSpPr>
            <p:cNvPr id="24" name="TextBox 23">
              <a:extLst>
                <a:ext uri="{FF2B5EF4-FFF2-40B4-BE49-F238E27FC236}">
                  <a16:creationId xmlns:a16="http://schemas.microsoft.com/office/drawing/2014/main" id="{B04CB87B-7DC3-BB3A-D70D-73B940F7A4AF}"/>
                </a:ext>
              </a:extLst>
            </p:cNvPr>
            <p:cNvSpPr txBox="1"/>
            <p:nvPr/>
          </p:nvSpPr>
          <p:spPr>
            <a:xfrm>
              <a:off x="3059832" y="2421901"/>
              <a:ext cx="2016224" cy="646331"/>
            </a:xfrm>
            <a:prstGeom prst="rect">
              <a:avLst/>
            </a:prstGeom>
            <a:noFill/>
          </p:spPr>
          <p:txBody>
            <a:bodyPr wrap="square" rtlCol="0">
              <a:spAutoFit/>
            </a:bodyPr>
            <a:lstStyle/>
            <a:p>
              <a:r>
                <a:rPr lang="en-US" altLang="ko-KR" sz="1200">
                  <a:solidFill>
                    <a:schemeClr val="bg1"/>
                  </a:solidFill>
                  <a:cs typeface="Arial" pitchFamily="34" charset="0"/>
                </a:rPr>
                <a:t>You can simply impress your audience and add a unique zing and appeal to your Presentations.</a:t>
              </a:r>
              <a:endParaRPr lang="ko-KR" altLang="en-US" sz="1200">
                <a:solidFill>
                  <a:schemeClr val="bg1"/>
                </a:solidFill>
                <a:cs typeface="Arial" pitchFamily="34" charset="0"/>
              </a:endParaRPr>
            </a:p>
          </p:txBody>
        </p:sp>
        <p:sp>
          <p:nvSpPr>
            <p:cNvPr id="25" name="TextBox 24">
              <a:extLst>
                <a:ext uri="{FF2B5EF4-FFF2-40B4-BE49-F238E27FC236}">
                  <a16:creationId xmlns:a16="http://schemas.microsoft.com/office/drawing/2014/main" id="{793F18BA-FCC7-AB2F-CCC9-17446A989F28}"/>
                </a:ext>
              </a:extLst>
            </p:cNvPr>
            <p:cNvSpPr txBox="1"/>
            <p:nvPr/>
          </p:nvSpPr>
          <p:spPr>
            <a:xfrm>
              <a:off x="3059832" y="2116291"/>
              <a:ext cx="2016224" cy="307777"/>
            </a:xfrm>
            <a:prstGeom prst="rect">
              <a:avLst/>
            </a:prstGeom>
            <a:noFill/>
          </p:spPr>
          <p:txBody>
            <a:bodyPr wrap="square" rtlCol="0">
              <a:spAutoFit/>
            </a:bodyPr>
            <a:lstStyle/>
            <a:p>
              <a:r>
                <a:rPr lang="en-US" altLang="ko-KR" sz="1400">
                  <a:solidFill>
                    <a:schemeClr val="bg1"/>
                  </a:solidFill>
                  <a:cs typeface="Arial" pitchFamily="34" charset="0"/>
                </a:rPr>
                <a:t>Contents  Here </a:t>
              </a:r>
              <a:endParaRPr lang="ko-KR" altLang="en-US" sz="1400">
                <a:solidFill>
                  <a:schemeClr val="bg1"/>
                </a:solidFill>
                <a:cs typeface="Arial" pitchFamily="34" charset="0"/>
              </a:endParaRPr>
            </a:p>
          </p:txBody>
        </p:sp>
      </p:grpSp>
      <p:graphicFrame>
        <p:nvGraphicFramePr>
          <p:cNvPr id="14" name="Table 13">
            <a:extLst>
              <a:ext uri="{FF2B5EF4-FFF2-40B4-BE49-F238E27FC236}">
                <a16:creationId xmlns:a16="http://schemas.microsoft.com/office/drawing/2014/main" id="{8EA21E8B-AC44-F429-2A59-05B818CDD290}"/>
              </a:ext>
            </a:extLst>
          </p:cNvPr>
          <p:cNvGraphicFramePr>
            <a:graphicFrameLocks noGrp="1"/>
          </p:cNvGraphicFramePr>
          <p:nvPr>
            <p:extLst>
              <p:ext uri="{D42A27DB-BD31-4B8C-83A1-F6EECF244321}">
                <p14:modId xmlns:p14="http://schemas.microsoft.com/office/powerpoint/2010/main" val="2466888108"/>
              </p:ext>
            </p:extLst>
          </p:nvPr>
        </p:nvGraphicFramePr>
        <p:xfrm>
          <a:off x="5236235" y="2191023"/>
          <a:ext cx="6377033" cy="4321922"/>
        </p:xfrm>
        <a:graphic>
          <a:graphicData uri="http://schemas.openxmlformats.org/drawingml/2006/table">
            <a:tbl>
              <a:tblPr firstRow="1" bandRow="1">
                <a:tableStyleId>{5C22544A-7EE6-4342-B048-85BDC9FD1C3A}</a:tableStyleId>
              </a:tblPr>
              <a:tblGrid>
                <a:gridCol w="1005671">
                  <a:extLst>
                    <a:ext uri="{9D8B030D-6E8A-4147-A177-3AD203B41FA5}">
                      <a16:colId xmlns:a16="http://schemas.microsoft.com/office/drawing/2014/main" val="25068417"/>
                    </a:ext>
                  </a:extLst>
                </a:gridCol>
                <a:gridCol w="1487362">
                  <a:extLst>
                    <a:ext uri="{9D8B030D-6E8A-4147-A177-3AD203B41FA5}">
                      <a16:colId xmlns:a16="http://schemas.microsoft.com/office/drawing/2014/main" val="2190200132"/>
                    </a:ext>
                  </a:extLst>
                </a:gridCol>
                <a:gridCol w="1362974">
                  <a:extLst>
                    <a:ext uri="{9D8B030D-6E8A-4147-A177-3AD203B41FA5}">
                      <a16:colId xmlns:a16="http://schemas.microsoft.com/office/drawing/2014/main" val="2653692670"/>
                    </a:ext>
                  </a:extLst>
                </a:gridCol>
                <a:gridCol w="1374368">
                  <a:extLst>
                    <a:ext uri="{9D8B030D-6E8A-4147-A177-3AD203B41FA5}">
                      <a16:colId xmlns:a16="http://schemas.microsoft.com/office/drawing/2014/main" val="1568101823"/>
                    </a:ext>
                  </a:extLst>
                </a:gridCol>
                <a:gridCol w="1146658">
                  <a:extLst>
                    <a:ext uri="{9D8B030D-6E8A-4147-A177-3AD203B41FA5}">
                      <a16:colId xmlns:a16="http://schemas.microsoft.com/office/drawing/2014/main" val="4173202159"/>
                    </a:ext>
                  </a:extLst>
                </a:gridCol>
              </a:tblGrid>
              <a:tr h="521019">
                <a:tc>
                  <a:txBody>
                    <a:bodyPr/>
                    <a:lstStyle/>
                    <a:p>
                      <a:pPr>
                        <a:buNone/>
                      </a:pPr>
                      <a:r>
                        <a:rPr lang="en-US" sz="1400"/>
                        <a:t>E</a:t>
                      </a:r>
                      <a:r>
                        <a:rPr lang="et-EE" sz="1400"/>
                        <a:t>tapp</a:t>
                      </a:r>
                    </a:p>
                  </a:txBody>
                  <a:tcPr anchor="ctr"/>
                </a:tc>
                <a:tc>
                  <a:txBody>
                    <a:bodyPr/>
                    <a:lstStyle/>
                    <a:p>
                      <a:pPr>
                        <a:buNone/>
                      </a:pPr>
                      <a:r>
                        <a:rPr lang="et-EE" sz="1400"/>
                        <a:t>Tegevus</a:t>
                      </a:r>
                    </a:p>
                  </a:txBody>
                  <a:tcPr anchor="ctr"/>
                </a:tc>
                <a:tc>
                  <a:txBody>
                    <a:bodyPr/>
                    <a:lstStyle/>
                    <a:p>
                      <a:pPr>
                        <a:buNone/>
                      </a:pPr>
                      <a:r>
                        <a:rPr lang="et-EE" sz="1400"/>
                        <a:t>Sihtrühm</a:t>
                      </a:r>
                    </a:p>
                  </a:txBody>
                  <a:tcPr anchor="ctr"/>
                </a:tc>
                <a:tc>
                  <a:txBody>
                    <a:bodyPr/>
                    <a:lstStyle/>
                    <a:p>
                      <a:pPr>
                        <a:buNone/>
                      </a:pPr>
                      <a:r>
                        <a:rPr lang="et-EE" sz="1400"/>
                        <a:t>Kanal</a:t>
                      </a:r>
                    </a:p>
                  </a:txBody>
                  <a:tcPr anchor="ctr"/>
                </a:tc>
                <a:tc>
                  <a:txBody>
                    <a:bodyPr/>
                    <a:lstStyle/>
                    <a:p>
                      <a:pPr>
                        <a:buNone/>
                      </a:pPr>
                      <a:r>
                        <a:rPr lang="et-EE" sz="1400"/>
                        <a:t>Aeg</a:t>
                      </a:r>
                    </a:p>
                  </a:txBody>
                  <a:tcPr anchor="ctr"/>
                </a:tc>
                <a:extLst>
                  <a:ext uri="{0D108BD9-81ED-4DB2-BD59-A6C34878D82A}">
                    <a16:rowId xmlns:a16="http://schemas.microsoft.com/office/drawing/2014/main" val="361815727"/>
                  </a:ext>
                </a:extLst>
              </a:tr>
              <a:tr h="663020">
                <a:tc>
                  <a:txBody>
                    <a:bodyPr/>
                    <a:lstStyle/>
                    <a:p>
                      <a:pPr>
                        <a:buNone/>
                      </a:pPr>
                      <a:r>
                        <a:rPr lang="et-EE" sz="1400"/>
                        <a:t>Eelteavitus</a:t>
                      </a:r>
                    </a:p>
                  </a:txBody>
                  <a:tcPr anchor="ctr"/>
                </a:tc>
                <a:tc>
                  <a:txBody>
                    <a:bodyPr/>
                    <a:lstStyle/>
                    <a:p>
                      <a:pPr>
                        <a:buNone/>
                      </a:pPr>
                      <a:r>
                        <a:rPr lang="et-EE" sz="1400"/>
                        <a:t>Protsessi tutvustus</a:t>
                      </a:r>
                    </a:p>
                  </a:txBody>
                  <a:tcPr anchor="ctr"/>
                </a:tc>
                <a:tc>
                  <a:txBody>
                    <a:bodyPr/>
                    <a:lstStyle/>
                    <a:p>
                      <a:pPr>
                        <a:buNone/>
                      </a:pPr>
                      <a:r>
                        <a:rPr lang="et-EE" sz="1400"/>
                        <a:t>Elanikud, vabaühendused</a:t>
                      </a:r>
                    </a:p>
                  </a:txBody>
                  <a:tcPr anchor="ctr"/>
                </a:tc>
                <a:tc>
                  <a:txBody>
                    <a:bodyPr/>
                    <a:lstStyle/>
                    <a:p>
                      <a:pPr>
                        <a:buNone/>
                      </a:pPr>
                      <a:r>
                        <a:rPr lang="et-EE" sz="1400"/>
                        <a:t>Koduleht, sotsiaalmeedia</a:t>
                      </a:r>
                    </a:p>
                  </a:txBody>
                  <a:tcPr anchor="ctr"/>
                </a:tc>
                <a:tc>
                  <a:txBody>
                    <a:bodyPr/>
                    <a:lstStyle/>
                    <a:p>
                      <a:pPr>
                        <a:buNone/>
                      </a:pPr>
                      <a:r>
                        <a:rPr lang="et-EE" sz="1400"/>
                        <a:t>jaanuar</a:t>
                      </a:r>
                    </a:p>
                  </a:txBody>
                  <a:tcPr anchor="ctr"/>
                </a:tc>
                <a:extLst>
                  <a:ext uri="{0D108BD9-81ED-4DB2-BD59-A6C34878D82A}">
                    <a16:rowId xmlns:a16="http://schemas.microsoft.com/office/drawing/2014/main" val="811789003"/>
                  </a:ext>
                </a:extLst>
              </a:tr>
              <a:tr h="1209036">
                <a:tc>
                  <a:txBody>
                    <a:bodyPr/>
                    <a:lstStyle/>
                    <a:p>
                      <a:pPr>
                        <a:buNone/>
                      </a:pPr>
                      <a:r>
                        <a:rPr lang="et-EE" sz="1400"/>
                        <a:t>Kaardistus</a:t>
                      </a:r>
                    </a:p>
                  </a:txBody>
                  <a:tcPr anchor="ctr"/>
                </a:tc>
                <a:tc>
                  <a:txBody>
                    <a:bodyPr/>
                    <a:lstStyle/>
                    <a:p>
                      <a:pPr>
                        <a:buNone/>
                      </a:pPr>
                      <a:r>
                        <a:rPr lang="et-EE" sz="1400"/>
                        <a:t>Küsitlus </a:t>
                      </a:r>
                      <a:r>
                        <a:rPr lang="en-US" sz="1400" err="1"/>
                        <a:t>ootuste</a:t>
                      </a:r>
                      <a:r>
                        <a:rPr lang="en-US" sz="1400"/>
                        <a:t> ja </a:t>
                      </a:r>
                      <a:r>
                        <a:rPr lang="en-US" sz="1400" err="1"/>
                        <a:t>ettepanekute</a:t>
                      </a:r>
                      <a:r>
                        <a:rPr lang="en-US" sz="1400"/>
                        <a:t> </a:t>
                      </a:r>
                      <a:r>
                        <a:rPr lang="et-EE" sz="1400"/>
                        <a:t>kohta</a:t>
                      </a:r>
                    </a:p>
                  </a:txBody>
                  <a:tcPr anchor="ctr"/>
                </a:tc>
                <a:tc>
                  <a:txBody>
                    <a:bodyPr/>
                    <a:lstStyle/>
                    <a:p>
                      <a:pPr>
                        <a:buNone/>
                      </a:pPr>
                      <a:r>
                        <a:rPr lang="et-EE" sz="1400"/>
                        <a:t>Elanikud</a:t>
                      </a:r>
                    </a:p>
                  </a:txBody>
                  <a:tcPr anchor="ctr"/>
                </a:tc>
                <a:tc>
                  <a:txBody>
                    <a:bodyPr/>
                    <a:lstStyle/>
                    <a:p>
                      <a:pPr>
                        <a:buNone/>
                      </a:pPr>
                      <a:r>
                        <a:rPr lang="et-EE" sz="1400"/>
                        <a:t>Veebiküsitlus</a:t>
                      </a:r>
                    </a:p>
                  </a:txBody>
                  <a:tcPr anchor="ctr"/>
                </a:tc>
                <a:tc>
                  <a:txBody>
                    <a:bodyPr/>
                    <a:lstStyle/>
                    <a:p>
                      <a:pPr>
                        <a:buNone/>
                      </a:pPr>
                      <a:r>
                        <a:rPr lang="et-EE" sz="1400"/>
                        <a:t>veebruar</a:t>
                      </a:r>
                    </a:p>
                  </a:txBody>
                  <a:tcPr anchor="ctr"/>
                </a:tc>
                <a:extLst>
                  <a:ext uri="{0D108BD9-81ED-4DB2-BD59-A6C34878D82A}">
                    <a16:rowId xmlns:a16="http://schemas.microsoft.com/office/drawing/2014/main" val="435639787"/>
                  </a:ext>
                </a:extLst>
              </a:tr>
              <a:tr h="740972">
                <a:tc>
                  <a:txBody>
                    <a:bodyPr/>
                    <a:lstStyle/>
                    <a:p>
                      <a:pPr>
                        <a:buNone/>
                      </a:pPr>
                      <a:r>
                        <a:rPr lang="et-EE" sz="1400"/>
                        <a:t>Arutelud</a:t>
                      </a:r>
                    </a:p>
                  </a:txBody>
                  <a:tcPr anchor="ctr"/>
                </a:tc>
                <a:tc>
                  <a:txBody>
                    <a:bodyPr/>
                    <a:lstStyle/>
                    <a:p>
                      <a:pPr>
                        <a:buNone/>
                      </a:pPr>
                      <a:r>
                        <a:rPr lang="et-EE" sz="1400"/>
                        <a:t>Töötoad, fookusgrupid</a:t>
                      </a:r>
                    </a:p>
                  </a:txBody>
                  <a:tcPr anchor="ctr"/>
                </a:tc>
                <a:tc>
                  <a:txBody>
                    <a:bodyPr/>
                    <a:lstStyle/>
                    <a:p>
                      <a:pPr>
                        <a:buNone/>
                      </a:pPr>
                      <a:r>
                        <a:rPr lang="et-EE" sz="1400"/>
                        <a:t>Vabaühendused, ettevõtjad</a:t>
                      </a:r>
                    </a:p>
                  </a:txBody>
                  <a:tcPr anchor="ctr"/>
                </a:tc>
                <a:tc>
                  <a:txBody>
                    <a:bodyPr/>
                    <a:lstStyle/>
                    <a:p>
                      <a:pPr>
                        <a:buNone/>
                      </a:pPr>
                      <a:r>
                        <a:rPr lang="et-EE" sz="1400"/>
                        <a:t>Kohalik kultuurikeskus</a:t>
                      </a:r>
                    </a:p>
                  </a:txBody>
                  <a:tcPr anchor="ctr"/>
                </a:tc>
                <a:tc>
                  <a:txBody>
                    <a:bodyPr/>
                    <a:lstStyle/>
                    <a:p>
                      <a:pPr>
                        <a:buNone/>
                      </a:pPr>
                      <a:r>
                        <a:rPr lang="et-EE" sz="1400"/>
                        <a:t>märts</a:t>
                      </a:r>
                    </a:p>
                  </a:txBody>
                  <a:tcPr anchor="ctr"/>
                </a:tc>
                <a:extLst>
                  <a:ext uri="{0D108BD9-81ED-4DB2-BD59-A6C34878D82A}">
                    <a16:rowId xmlns:a16="http://schemas.microsoft.com/office/drawing/2014/main" val="2047129251"/>
                  </a:ext>
                </a:extLst>
              </a:tr>
              <a:tr h="663020">
                <a:tc>
                  <a:txBody>
                    <a:bodyPr/>
                    <a:lstStyle/>
                    <a:p>
                      <a:pPr>
                        <a:buNone/>
                      </a:pPr>
                      <a:r>
                        <a:rPr lang="et-EE" sz="1400"/>
                        <a:t>Tagasiside</a:t>
                      </a:r>
                    </a:p>
                  </a:txBody>
                  <a:tcPr anchor="ctr"/>
                </a:tc>
                <a:tc>
                  <a:txBody>
                    <a:bodyPr/>
                    <a:lstStyle/>
                    <a:p>
                      <a:pPr>
                        <a:buNone/>
                      </a:pPr>
                      <a:r>
                        <a:rPr lang="et-EE" sz="1400"/>
                        <a:t>Kavandi tutvustus</a:t>
                      </a:r>
                    </a:p>
                  </a:txBody>
                  <a:tcPr anchor="ctr"/>
                </a:tc>
                <a:tc>
                  <a:txBody>
                    <a:bodyPr/>
                    <a:lstStyle/>
                    <a:p>
                      <a:pPr>
                        <a:buNone/>
                      </a:pPr>
                      <a:r>
                        <a:rPr lang="et-EE" sz="1400"/>
                        <a:t>Kõik huvilised</a:t>
                      </a:r>
                    </a:p>
                  </a:txBody>
                  <a:tcPr anchor="ctr"/>
                </a:tc>
                <a:tc>
                  <a:txBody>
                    <a:bodyPr/>
                    <a:lstStyle/>
                    <a:p>
                      <a:pPr>
                        <a:buNone/>
                      </a:pPr>
                      <a:r>
                        <a:rPr lang="et-EE" sz="1400"/>
                        <a:t>Avalik esitlus, veeb</a:t>
                      </a:r>
                    </a:p>
                  </a:txBody>
                  <a:tcPr anchor="ctr"/>
                </a:tc>
                <a:tc>
                  <a:txBody>
                    <a:bodyPr/>
                    <a:lstStyle/>
                    <a:p>
                      <a:pPr>
                        <a:buNone/>
                      </a:pPr>
                      <a:r>
                        <a:rPr lang="et-EE" sz="1400"/>
                        <a:t>aprill</a:t>
                      </a:r>
                    </a:p>
                  </a:txBody>
                  <a:tcPr anchor="ctr"/>
                </a:tc>
                <a:extLst>
                  <a:ext uri="{0D108BD9-81ED-4DB2-BD59-A6C34878D82A}">
                    <a16:rowId xmlns:a16="http://schemas.microsoft.com/office/drawing/2014/main" val="1238215784"/>
                  </a:ext>
                </a:extLst>
              </a:tr>
              <a:tr h="524855">
                <a:tc>
                  <a:txBody>
                    <a:bodyPr/>
                    <a:lstStyle/>
                    <a:p>
                      <a:pPr>
                        <a:buNone/>
                      </a:pPr>
                      <a:r>
                        <a:rPr lang="et-EE" sz="1400"/>
                        <a:t>Kinnitamine</a:t>
                      </a:r>
                    </a:p>
                  </a:txBody>
                  <a:tcPr anchor="ctr"/>
                </a:tc>
                <a:tc>
                  <a:txBody>
                    <a:bodyPr/>
                    <a:lstStyle/>
                    <a:p>
                      <a:pPr>
                        <a:buNone/>
                      </a:pPr>
                      <a:r>
                        <a:rPr lang="et-EE" sz="1400"/>
                        <a:t>Lõplik kava</a:t>
                      </a:r>
                    </a:p>
                  </a:txBody>
                  <a:tcPr anchor="ctr"/>
                </a:tc>
                <a:tc>
                  <a:txBody>
                    <a:bodyPr/>
                    <a:lstStyle/>
                    <a:p>
                      <a:pPr>
                        <a:buNone/>
                      </a:pPr>
                      <a:r>
                        <a:rPr lang="et-EE" sz="1400"/>
                        <a:t>Volikogu, elanikud</a:t>
                      </a:r>
                    </a:p>
                  </a:txBody>
                  <a:tcPr anchor="ctr"/>
                </a:tc>
                <a:tc>
                  <a:txBody>
                    <a:bodyPr/>
                    <a:lstStyle/>
                    <a:p>
                      <a:pPr>
                        <a:buNone/>
                      </a:pPr>
                      <a:r>
                        <a:rPr lang="et-EE" sz="1400"/>
                        <a:t>Volikogu istung</a:t>
                      </a:r>
                    </a:p>
                  </a:txBody>
                  <a:tcPr anchor="ctr"/>
                </a:tc>
                <a:tc>
                  <a:txBody>
                    <a:bodyPr/>
                    <a:lstStyle/>
                    <a:p>
                      <a:pPr>
                        <a:buNone/>
                      </a:pPr>
                      <a:r>
                        <a:rPr lang="et-EE" sz="1400"/>
                        <a:t>mai</a:t>
                      </a:r>
                    </a:p>
                  </a:txBody>
                  <a:tcPr anchor="ctr"/>
                </a:tc>
                <a:extLst>
                  <a:ext uri="{0D108BD9-81ED-4DB2-BD59-A6C34878D82A}">
                    <a16:rowId xmlns:a16="http://schemas.microsoft.com/office/drawing/2014/main" val="889766384"/>
                  </a:ext>
                </a:extLst>
              </a:tr>
            </a:tbl>
          </a:graphicData>
        </a:graphic>
      </p:graphicFrame>
      <p:sp>
        <p:nvSpPr>
          <p:cNvPr id="15" name="TextBox 14">
            <a:extLst>
              <a:ext uri="{FF2B5EF4-FFF2-40B4-BE49-F238E27FC236}">
                <a16:creationId xmlns:a16="http://schemas.microsoft.com/office/drawing/2014/main" id="{975F64AC-8D8D-DD32-8337-F678D5534C96}"/>
              </a:ext>
            </a:extLst>
          </p:cNvPr>
          <p:cNvSpPr txBox="1"/>
          <p:nvPr/>
        </p:nvSpPr>
        <p:spPr>
          <a:xfrm>
            <a:off x="5150680" y="1462794"/>
            <a:ext cx="5796702" cy="1815882"/>
          </a:xfrm>
          <a:prstGeom prst="rect">
            <a:avLst/>
          </a:prstGeom>
          <a:noFill/>
        </p:spPr>
        <p:txBody>
          <a:bodyPr wrap="square" rtlCol="0">
            <a:spAutoFit/>
          </a:bodyPr>
          <a:lstStyle/>
          <a:p>
            <a:endParaRPr lang="en-US" altLang="ko-KR" sz="1400" b="1">
              <a:solidFill>
                <a:schemeClr val="bg1"/>
              </a:solidFill>
              <a:cs typeface="Arial" pitchFamily="34" charset="0"/>
            </a:endParaRPr>
          </a:p>
          <a:p>
            <a:r>
              <a:rPr lang="en-US" sz="1400" b="1"/>
              <a:t>NÄIDE – </a:t>
            </a:r>
            <a:r>
              <a:rPr lang="en-US" sz="1400" b="1" err="1"/>
              <a:t>kogukonna</a:t>
            </a:r>
            <a:r>
              <a:rPr lang="en-US" sz="1400" b="1"/>
              <a:t> </a:t>
            </a:r>
            <a:r>
              <a:rPr lang="en-US" sz="1400" b="1" err="1"/>
              <a:t>kaasamine</a:t>
            </a:r>
            <a:r>
              <a:rPr lang="en-US" sz="1400" b="1"/>
              <a:t> </a:t>
            </a:r>
            <a:r>
              <a:rPr lang="en-US" sz="1400" b="1" err="1"/>
              <a:t>arengukava</a:t>
            </a:r>
            <a:r>
              <a:rPr lang="en-US" sz="1400" b="1"/>
              <a:t> </a:t>
            </a:r>
            <a:r>
              <a:rPr lang="en-US" sz="1400" b="1" err="1"/>
              <a:t>muutmise</a:t>
            </a:r>
            <a:r>
              <a:rPr lang="en-US" sz="1400" b="1"/>
              <a:t> </a:t>
            </a:r>
            <a:r>
              <a:rPr lang="en-US" sz="1400" b="1" err="1"/>
              <a:t>protsessi</a:t>
            </a:r>
            <a:endParaRPr lang="en-US" sz="1400" b="1"/>
          </a:p>
          <a:p>
            <a:endParaRPr lang="en-US" sz="1400"/>
          </a:p>
          <a:p>
            <a:pPr marL="285750" indent="-285750">
              <a:buFont typeface="Wingdings" panose="05000000000000000000" pitchFamily="2" charset="2"/>
              <a:buChar char="Ø"/>
            </a:pPr>
            <a:endParaRPr lang="en-US" sz="1400"/>
          </a:p>
          <a:p>
            <a:pPr marL="285750" indent="-285750">
              <a:buFont typeface="Wingdings" panose="05000000000000000000" pitchFamily="2" charset="2"/>
              <a:buChar char="Ø"/>
            </a:pPr>
            <a:endParaRPr lang="en-US" sz="1400"/>
          </a:p>
          <a:p>
            <a:endParaRPr lang="en-US" sz="1400" b="1"/>
          </a:p>
          <a:p>
            <a:endParaRPr lang="en-US" sz="1400" b="1"/>
          </a:p>
          <a:p>
            <a:endParaRPr lang="et-EE" sz="1400"/>
          </a:p>
        </p:txBody>
      </p:sp>
      <p:sp>
        <p:nvSpPr>
          <p:cNvPr id="16" name="Rectangle 2">
            <a:extLst>
              <a:ext uri="{FF2B5EF4-FFF2-40B4-BE49-F238E27FC236}">
                <a16:creationId xmlns:a16="http://schemas.microsoft.com/office/drawing/2014/main" id="{60F2BF9E-291F-B97D-74C2-3D0965EB2683}"/>
              </a:ext>
            </a:extLst>
          </p:cNvPr>
          <p:cNvSpPr>
            <a:spLocks noChangeArrowheads="1"/>
          </p:cNvSpPr>
          <p:nvPr/>
        </p:nvSpPr>
        <p:spPr bwMode="auto">
          <a:xfrm>
            <a:off x="1005122" y="1496462"/>
            <a:ext cx="4012991"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400" b="1" dirty="0"/>
              <a:t>K</a:t>
            </a:r>
            <a:r>
              <a:rPr lang="et-EE" sz="1400" b="1" dirty="0"/>
              <a:t>AASATA ON VAJA, KUI:</a:t>
            </a:r>
            <a:endParaRPr lang="en-US" sz="1400" b="1" dirty="0"/>
          </a:p>
          <a:p>
            <a:pPr marL="285750" indent="-285750">
              <a:buFont typeface="Wingdings" panose="05000000000000000000" pitchFamily="2" charset="2"/>
              <a:buChar char="Ø"/>
            </a:pPr>
            <a:r>
              <a:rPr lang="et-EE" sz="1400" dirty="0"/>
              <a:t>otsus või protsess võib puudutada paljusid isikuid (nt üldised ja valdkondlikud arengukavad-strateegiad; planeeringud; avaliku ruumi olulised ümberehitusprojektid; suuremad liikluskorralduse muudatused; valdkondlike kordade muutmised ja väljatöötamised; uudsete teenuste väljatöötamine; harjumuspäraste olukordade muutmine; muud küsimused, mille puhul on võimalikud erinevad lahendused ja kus on vaja välja selgitada avalik arvamus);</a:t>
            </a:r>
          </a:p>
          <a:p>
            <a:pPr marL="285750" indent="-285750">
              <a:buFont typeface="Wingdings" panose="05000000000000000000" pitchFamily="2" charset="2"/>
              <a:buChar char="Ø"/>
            </a:pPr>
            <a:r>
              <a:rPr lang="et-EE" sz="1400" dirty="0"/>
              <a:t>otsus või protsess võib puudutada otseselt konkreetseid isikuid (nt projekteerimistingimuste andmine; loamenetlused; teenuste osutamise tingimused; järelevalvemenetlused; detailplaneeringud). </a:t>
            </a:r>
          </a:p>
          <a:p>
            <a:pPr marL="285750" indent="-285750">
              <a:buFont typeface="Wingdings" panose="05000000000000000000" pitchFamily="2" charset="2"/>
              <a:buChar char="Ø"/>
            </a:pPr>
            <a:r>
              <a:rPr lang="et-EE" sz="1400" dirty="0"/>
              <a:t>Kaasama asudes peab otsuse/protsessi mõjutamine olema veel võimalik, me ei kaasa kaasamise enda pärast.</a:t>
            </a:r>
          </a:p>
          <a:p>
            <a:pPr marL="285750" indent="-285750">
              <a:buFont typeface="Wingdings" panose="05000000000000000000" pitchFamily="2" charset="2"/>
              <a:buChar char="Ø"/>
            </a:pPr>
            <a:r>
              <a:rPr lang="et-EE" sz="1400" dirty="0"/>
              <a:t>Oluline on, et mida strateegilisem ja suurema mõjuga on tehtav otsus, seda suurem peab olema osalemisvõimalus.</a:t>
            </a:r>
            <a:endParaRPr lang="en-US" sz="1400" dirty="0"/>
          </a:p>
          <a:p>
            <a:endParaRPr lang="et-EE" sz="1400" i="1" dirty="0"/>
          </a:p>
        </p:txBody>
      </p:sp>
    </p:spTree>
    <p:extLst>
      <p:ext uri="{BB962C8B-B14F-4D97-AF65-F5344CB8AC3E}">
        <p14:creationId xmlns:p14="http://schemas.microsoft.com/office/powerpoint/2010/main" val="3144419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4EB5C-E155-37C1-A984-84DEAC048A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65DD4A-ADF3-5575-7976-9171D64ED57D}"/>
              </a:ext>
            </a:extLst>
          </p:cNvPr>
          <p:cNvSpPr>
            <a:spLocks noGrp="1"/>
          </p:cNvSpPr>
          <p:nvPr>
            <p:ph type="body" sz="quarter" idx="10"/>
          </p:nvPr>
        </p:nvSpPr>
        <p:spPr>
          <a:xfrm>
            <a:off x="309401" y="214549"/>
            <a:ext cx="11573197" cy="724247"/>
          </a:xfrm>
        </p:spPr>
        <p:txBody>
          <a:bodyPr>
            <a:normAutofit/>
          </a:bodyPr>
          <a:lstStyle/>
          <a:p>
            <a:r>
              <a:rPr lang="en-US" sz="3200" b="1" err="1"/>
              <a:t>omavalitsuse</a:t>
            </a:r>
            <a:r>
              <a:rPr lang="en-US" sz="3200" b="1"/>
              <a:t> </a:t>
            </a:r>
            <a:r>
              <a:rPr lang="en-US" sz="3200" b="1" err="1"/>
              <a:t>väärtused</a:t>
            </a:r>
            <a:r>
              <a:rPr lang="en-US" sz="3200" b="1"/>
              <a:t> VS ORGANISATSIOONI VÄÄRTUSED</a:t>
            </a:r>
            <a:endParaRPr lang="et-EE" sz="3200"/>
          </a:p>
        </p:txBody>
      </p:sp>
      <p:cxnSp>
        <p:nvCxnSpPr>
          <p:cNvPr id="3" name="Straight Connector 2">
            <a:extLst>
              <a:ext uri="{FF2B5EF4-FFF2-40B4-BE49-F238E27FC236}">
                <a16:creationId xmlns:a16="http://schemas.microsoft.com/office/drawing/2014/main" id="{DC6B6FFD-FF37-FCB2-6486-EDBB19D758E3}"/>
              </a:ext>
            </a:extLst>
          </p:cNvPr>
          <p:cNvCxnSpPr>
            <a:cxnSpLocks/>
          </p:cNvCxnSpPr>
          <p:nvPr/>
        </p:nvCxnSpPr>
        <p:spPr>
          <a:xfrm>
            <a:off x="666253" y="1205622"/>
            <a:ext cx="0" cy="554760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9807E5-15C4-B7F5-BDCF-37E8C97A456B}"/>
              </a:ext>
            </a:extLst>
          </p:cNvPr>
          <p:cNvSpPr txBox="1"/>
          <p:nvPr/>
        </p:nvSpPr>
        <p:spPr>
          <a:xfrm>
            <a:off x="832673" y="1205622"/>
            <a:ext cx="3553613" cy="4524315"/>
          </a:xfrm>
          <a:prstGeom prst="rect">
            <a:avLst/>
          </a:prstGeom>
          <a:noFill/>
        </p:spPr>
        <p:txBody>
          <a:bodyPr wrap="square">
            <a:spAutoFit/>
          </a:bodyPr>
          <a:lstStyle/>
          <a:p>
            <a:r>
              <a:rPr lang="en-US" b="1" dirty="0"/>
              <a:t>MEIE VÄÄRTUSED</a:t>
            </a:r>
            <a:r>
              <a:rPr lang="et-EE" b="1" dirty="0"/>
              <a:t> </a:t>
            </a:r>
          </a:p>
          <a:p>
            <a:r>
              <a:rPr lang="et-EE" b="1" dirty="0"/>
              <a:t>(alus: Põltsamaa valla arengukava)</a:t>
            </a:r>
            <a:r>
              <a:rPr lang="en-US" b="1" dirty="0"/>
              <a:t>:	</a:t>
            </a:r>
            <a:endParaRPr lang="et-EE" b="1" dirty="0"/>
          </a:p>
          <a:p>
            <a:endParaRPr lang="et-EE" sz="1800" b="1" dirty="0">
              <a:highlight>
                <a:srgbClr val="FFFF00"/>
              </a:highlight>
            </a:endParaRPr>
          </a:p>
          <a:p>
            <a:pPr marL="285750" indent="-285750">
              <a:buFont typeface="Arial" panose="020B0604020202020204" pitchFamily="34" charset="0"/>
              <a:buChar char="•"/>
            </a:pPr>
            <a:r>
              <a:rPr lang="et-EE" dirty="0"/>
              <a:t>Me oleme avatud ja usaldusväärsed partnerid, kes julgevad unistada ja tegutseda suurelt. </a:t>
            </a:r>
          </a:p>
          <a:p>
            <a:pPr marL="285750" indent="-285750">
              <a:buFont typeface="Arial" panose="020B0604020202020204" pitchFamily="34" charset="0"/>
              <a:buChar char="•"/>
            </a:pPr>
            <a:r>
              <a:rPr lang="et-EE" dirty="0"/>
              <a:t>Oleme alati avatud uutele mõtetele ja valmis koostööks kogukonna, naabrite ning partneritega. </a:t>
            </a:r>
          </a:p>
          <a:p>
            <a:pPr marL="285750" indent="-285750">
              <a:buFont typeface="Arial" panose="020B0604020202020204" pitchFamily="34" charset="0"/>
              <a:buChar char="•"/>
            </a:pPr>
            <a:r>
              <a:rPr lang="et-EE" dirty="0"/>
              <a:t>Otsuste tegemisel lähtume pikaaegsetest strateegilistest plaanidest, näeme suurt pilti ja julgeme olla uuenduslikud</a:t>
            </a:r>
            <a:endParaRPr lang="en-US" sz="1800" b="1" dirty="0">
              <a:highlight>
                <a:srgbClr val="FFFF00"/>
              </a:highlight>
            </a:endParaRPr>
          </a:p>
        </p:txBody>
      </p:sp>
      <p:sp>
        <p:nvSpPr>
          <p:cNvPr id="6" name="TextBox 5">
            <a:extLst>
              <a:ext uri="{FF2B5EF4-FFF2-40B4-BE49-F238E27FC236}">
                <a16:creationId xmlns:a16="http://schemas.microsoft.com/office/drawing/2014/main" id="{BEB2EF0C-889C-FA00-F89B-85AFC7664C0D}"/>
              </a:ext>
            </a:extLst>
          </p:cNvPr>
          <p:cNvSpPr txBox="1"/>
          <p:nvPr/>
        </p:nvSpPr>
        <p:spPr>
          <a:xfrm>
            <a:off x="4983666" y="944012"/>
            <a:ext cx="6734175" cy="523220"/>
          </a:xfrm>
          <a:prstGeom prst="rect">
            <a:avLst/>
          </a:prstGeom>
          <a:noFill/>
        </p:spPr>
        <p:txBody>
          <a:bodyPr wrap="square">
            <a:spAutoFit/>
          </a:bodyPr>
          <a:lstStyle/>
          <a:p>
            <a:r>
              <a:rPr lang="et-EE" sz="1400" b="1" dirty="0"/>
              <a:t>Organisatsiooni väärtused ja omavalitsuse väärtused </a:t>
            </a:r>
            <a:endParaRPr lang="en-US" sz="1400" b="1" dirty="0"/>
          </a:p>
          <a:p>
            <a:r>
              <a:rPr lang="et-EE" sz="1400" dirty="0"/>
              <a:t>võivad esmapilgul tunduda sarnased, kuid neil on erinev fookus, ulatus ja rakendusviis</a:t>
            </a:r>
            <a:r>
              <a:rPr lang="en-US" sz="1400" dirty="0"/>
              <a:t>.</a:t>
            </a:r>
            <a:endParaRPr lang="et-EE" sz="1400" dirty="0"/>
          </a:p>
        </p:txBody>
      </p:sp>
      <p:graphicFrame>
        <p:nvGraphicFramePr>
          <p:cNvPr id="8" name="Table 7">
            <a:extLst>
              <a:ext uri="{FF2B5EF4-FFF2-40B4-BE49-F238E27FC236}">
                <a16:creationId xmlns:a16="http://schemas.microsoft.com/office/drawing/2014/main" id="{B5DC8FA7-2D29-802E-DD0D-02661DABE08A}"/>
              </a:ext>
            </a:extLst>
          </p:cNvPr>
          <p:cNvGraphicFramePr>
            <a:graphicFrameLocks noGrp="1"/>
          </p:cNvGraphicFramePr>
          <p:nvPr>
            <p:extLst>
              <p:ext uri="{D42A27DB-BD31-4B8C-83A1-F6EECF244321}">
                <p14:modId xmlns:p14="http://schemas.microsoft.com/office/powerpoint/2010/main" val="116867142"/>
              </p:ext>
            </p:extLst>
          </p:nvPr>
        </p:nvGraphicFramePr>
        <p:xfrm>
          <a:off x="4983666" y="1534846"/>
          <a:ext cx="6898932" cy="5273076"/>
        </p:xfrm>
        <a:graphic>
          <a:graphicData uri="http://schemas.openxmlformats.org/drawingml/2006/table">
            <a:tbl>
              <a:tblPr firstRow="1" bandRow="1">
                <a:tableStyleId>{5C22544A-7EE6-4342-B048-85BDC9FD1C3A}</a:tableStyleId>
              </a:tblPr>
              <a:tblGrid>
                <a:gridCol w="1803057">
                  <a:extLst>
                    <a:ext uri="{9D8B030D-6E8A-4147-A177-3AD203B41FA5}">
                      <a16:colId xmlns:a16="http://schemas.microsoft.com/office/drawing/2014/main" val="3968585692"/>
                    </a:ext>
                  </a:extLst>
                </a:gridCol>
                <a:gridCol w="2514600">
                  <a:extLst>
                    <a:ext uri="{9D8B030D-6E8A-4147-A177-3AD203B41FA5}">
                      <a16:colId xmlns:a16="http://schemas.microsoft.com/office/drawing/2014/main" val="1140818703"/>
                    </a:ext>
                  </a:extLst>
                </a:gridCol>
                <a:gridCol w="2581275">
                  <a:extLst>
                    <a:ext uri="{9D8B030D-6E8A-4147-A177-3AD203B41FA5}">
                      <a16:colId xmlns:a16="http://schemas.microsoft.com/office/drawing/2014/main" val="3177387540"/>
                    </a:ext>
                  </a:extLst>
                </a:gridCol>
              </a:tblGrid>
              <a:tr h="398594">
                <a:tc>
                  <a:txBody>
                    <a:bodyPr/>
                    <a:lstStyle/>
                    <a:p>
                      <a:pPr>
                        <a:buNone/>
                      </a:pPr>
                      <a:r>
                        <a:rPr lang="et-EE" sz="1400"/>
                        <a:t>Aspekt</a:t>
                      </a:r>
                    </a:p>
                  </a:txBody>
                  <a:tcPr anchor="ctr"/>
                </a:tc>
                <a:tc>
                  <a:txBody>
                    <a:bodyPr/>
                    <a:lstStyle/>
                    <a:p>
                      <a:pPr>
                        <a:buNone/>
                      </a:pPr>
                      <a:r>
                        <a:rPr lang="et-EE" sz="1400"/>
                        <a:t>Organisatsiooni väärtused</a:t>
                      </a:r>
                    </a:p>
                  </a:txBody>
                  <a:tcPr anchor="ctr"/>
                </a:tc>
                <a:tc>
                  <a:txBody>
                    <a:bodyPr/>
                    <a:lstStyle/>
                    <a:p>
                      <a:pPr>
                        <a:buNone/>
                      </a:pPr>
                      <a:r>
                        <a:rPr lang="et-EE" sz="1400"/>
                        <a:t>Omavalitsuse väärtused</a:t>
                      </a:r>
                    </a:p>
                  </a:txBody>
                  <a:tcPr anchor="ctr"/>
                </a:tc>
                <a:extLst>
                  <a:ext uri="{0D108BD9-81ED-4DB2-BD59-A6C34878D82A}">
                    <a16:rowId xmlns:a16="http://schemas.microsoft.com/office/drawing/2014/main" val="4007584115"/>
                  </a:ext>
                </a:extLst>
              </a:tr>
              <a:tr h="562721">
                <a:tc>
                  <a:txBody>
                    <a:bodyPr/>
                    <a:lstStyle/>
                    <a:p>
                      <a:pPr>
                        <a:buNone/>
                      </a:pPr>
                      <a:r>
                        <a:rPr lang="et-EE" sz="1400" b="1"/>
                        <a:t>Fookus</a:t>
                      </a:r>
                      <a:endParaRPr lang="et-EE" sz="1400"/>
                    </a:p>
                  </a:txBody>
                  <a:tcPr anchor="ctr"/>
                </a:tc>
                <a:tc>
                  <a:txBody>
                    <a:bodyPr/>
                    <a:lstStyle/>
                    <a:p>
                      <a:pPr>
                        <a:buNone/>
                      </a:pPr>
                      <a:r>
                        <a:rPr lang="et-EE" sz="1400"/>
                        <a:t>Töökultuur, juhtimisstiil, töötajate käitumine</a:t>
                      </a:r>
                    </a:p>
                  </a:txBody>
                  <a:tcPr anchor="ctr"/>
                </a:tc>
                <a:tc>
                  <a:txBody>
                    <a:bodyPr/>
                    <a:lstStyle/>
                    <a:p>
                      <a:pPr>
                        <a:buNone/>
                      </a:pPr>
                      <a:r>
                        <a:rPr lang="fi-FI" sz="1400"/>
                        <a:t>Kogukonna identiteet, arengusuunad, avalik teenus</a:t>
                      </a:r>
                    </a:p>
                  </a:txBody>
                  <a:tcPr anchor="ctr"/>
                </a:tc>
                <a:extLst>
                  <a:ext uri="{0D108BD9-81ED-4DB2-BD59-A6C34878D82A}">
                    <a16:rowId xmlns:a16="http://schemas.microsoft.com/office/drawing/2014/main" val="2773104270"/>
                  </a:ext>
                </a:extLst>
              </a:tr>
              <a:tr h="398594">
                <a:tc>
                  <a:txBody>
                    <a:bodyPr/>
                    <a:lstStyle/>
                    <a:p>
                      <a:pPr>
                        <a:buNone/>
                      </a:pPr>
                      <a:r>
                        <a:rPr lang="et-EE" sz="1400" b="1"/>
                        <a:t>Kellele suunatud</a:t>
                      </a:r>
                      <a:endParaRPr lang="et-EE" sz="1400"/>
                    </a:p>
                  </a:txBody>
                  <a:tcPr anchor="ctr"/>
                </a:tc>
                <a:tc>
                  <a:txBody>
                    <a:bodyPr/>
                    <a:lstStyle/>
                    <a:p>
                      <a:pPr>
                        <a:buNone/>
                      </a:pPr>
                      <a:r>
                        <a:rPr lang="et-EE" sz="1400"/>
                        <a:t>Töötajatele, juhtidele, koostööpartneritele</a:t>
                      </a:r>
                    </a:p>
                  </a:txBody>
                  <a:tcPr anchor="ctr"/>
                </a:tc>
                <a:tc>
                  <a:txBody>
                    <a:bodyPr/>
                    <a:lstStyle/>
                    <a:p>
                      <a:pPr>
                        <a:buNone/>
                      </a:pPr>
                      <a:r>
                        <a:rPr lang="et-EE" sz="1400"/>
                        <a:t>Elanikele, volikogule, ametnikele, kogukonnale</a:t>
                      </a:r>
                    </a:p>
                  </a:txBody>
                  <a:tcPr anchor="ctr"/>
                </a:tc>
                <a:extLst>
                  <a:ext uri="{0D108BD9-81ED-4DB2-BD59-A6C34878D82A}">
                    <a16:rowId xmlns:a16="http://schemas.microsoft.com/office/drawing/2014/main" val="4016726103"/>
                  </a:ext>
                </a:extLst>
              </a:tr>
              <a:tr h="562721">
                <a:tc>
                  <a:txBody>
                    <a:bodyPr/>
                    <a:lstStyle/>
                    <a:p>
                      <a:pPr>
                        <a:buNone/>
                      </a:pPr>
                      <a:r>
                        <a:rPr lang="et-EE" sz="1400" b="1"/>
                        <a:t>Näide</a:t>
                      </a:r>
                      <a:endParaRPr lang="et-EE" sz="1400"/>
                    </a:p>
                  </a:txBody>
                  <a:tcPr anchor="ctr"/>
                </a:tc>
                <a:tc>
                  <a:txBody>
                    <a:bodyPr/>
                    <a:lstStyle/>
                    <a:p>
                      <a:pPr>
                        <a:buNone/>
                      </a:pPr>
                      <a:r>
                        <a:rPr lang="et-EE" sz="1400"/>
                        <a:t>„Avatus, koostöö, vastutus, uuendusmeelsus“</a:t>
                      </a:r>
                    </a:p>
                  </a:txBody>
                  <a:tcPr anchor="ctr"/>
                </a:tc>
                <a:tc>
                  <a:txBody>
                    <a:bodyPr/>
                    <a:lstStyle/>
                    <a:p>
                      <a:pPr>
                        <a:buNone/>
                      </a:pPr>
                      <a:r>
                        <a:rPr lang="et-EE" sz="1400"/>
                        <a:t>„Looduslähedus, kogukonnakesksus, kultuuripärand“</a:t>
                      </a:r>
                    </a:p>
                  </a:txBody>
                  <a:tcPr anchor="ctr"/>
                </a:tc>
                <a:extLst>
                  <a:ext uri="{0D108BD9-81ED-4DB2-BD59-A6C34878D82A}">
                    <a16:rowId xmlns:a16="http://schemas.microsoft.com/office/drawing/2014/main" val="2017275249"/>
                  </a:ext>
                </a:extLst>
              </a:tr>
              <a:tr h="398594">
                <a:tc>
                  <a:txBody>
                    <a:bodyPr/>
                    <a:lstStyle/>
                    <a:p>
                      <a:pPr>
                        <a:buNone/>
                      </a:pPr>
                      <a:r>
                        <a:rPr lang="et-EE" sz="1400" b="1"/>
                        <a:t>Kujundamise viis</a:t>
                      </a:r>
                      <a:endParaRPr lang="et-EE" sz="1400"/>
                    </a:p>
                  </a:txBody>
                  <a:tcPr anchor="ctr"/>
                </a:tc>
                <a:tc>
                  <a:txBody>
                    <a:bodyPr/>
                    <a:lstStyle/>
                    <a:p>
                      <a:pPr>
                        <a:buNone/>
                      </a:pPr>
                      <a:r>
                        <a:rPr lang="et-EE" sz="1400"/>
                        <a:t>Juhtkonna ja personali koostöös</a:t>
                      </a:r>
                    </a:p>
                  </a:txBody>
                  <a:tcPr anchor="ctr"/>
                </a:tc>
                <a:tc>
                  <a:txBody>
                    <a:bodyPr/>
                    <a:lstStyle/>
                    <a:p>
                      <a:pPr>
                        <a:buNone/>
                      </a:pPr>
                      <a:r>
                        <a:rPr lang="et-EE" sz="1400" dirty="0"/>
                        <a:t>Volikogu, arengukava, kogukonna kaasamine</a:t>
                      </a:r>
                    </a:p>
                  </a:txBody>
                  <a:tcPr anchor="ctr"/>
                </a:tc>
                <a:extLst>
                  <a:ext uri="{0D108BD9-81ED-4DB2-BD59-A6C34878D82A}">
                    <a16:rowId xmlns:a16="http://schemas.microsoft.com/office/drawing/2014/main" val="793458563"/>
                  </a:ext>
                </a:extLst>
              </a:tr>
              <a:tr h="562721">
                <a:tc>
                  <a:txBody>
                    <a:bodyPr/>
                    <a:lstStyle/>
                    <a:p>
                      <a:pPr>
                        <a:buNone/>
                      </a:pPr>
                      <a:r>
                        <a:rPr lang="et-EE" sz="1400" b="1"/>
                        <a:t>Dokumenteerimine</a:t>
                      </a:r>
                      <a:endParaRPr lang="et-EE" sz="1400"/>
                    </a:p>
                  </a:txBody>
                  <a:tcPr anchor="ctr"/>
                </a:tc>
                <a:tc>
                  <a:txBody>
                    <a:bodyPr/>
                    <a:lstStyle/>
                    <a:p>
                      <a:pPr>
                        <a:buNone/>
                      </a:pPr>
                      <a:r>
                        <a:rPr lang="et-EE" sz="1400" dirty="0"/>
                        <a:t>Personalipoliitika, sisekorraeeskiri, väärtuste dokument</a:t>
                      </a:r>
                    </a:p>
                  </a:txBody>
                  <a:tcPr anchor="ctr"/>
                </a:tc>
                <a:tc>
                  <a:txBody>
                    <a:bodyPr/>
                    <a:lstStyle/>
                    <a:p>
                      <a:pPr>
                        <a:buNone/>
                      </a:pPr>
                      <a:r>
                        <a:rPr lang="et-EE" sz="1400"/>
                        <a:t>Arengukava, visioon, üldplaneering, eelarvestrateegia</a:t>
                      </a:r>
                    </a:p>
                  </a:txBody>
                  <a:tcPr anchor="ctr"/>
                </a:tc>
                <a:extLst>
                  <a:ext uri="{0D108BD9-81ED-4DB2-BD59-A6C34878D82A}">
                    <a16:rowId xmlns:a16="http://schemas.microsoft.com/office/drawing/2014/main" val="1380320153"/>
                  </a:ext>
                </a:extLst>
              </a:tr>
              <a:tr h="562721">
                <a:tc>
                  <a:txBody>
                    <a:bodyPr/>
                    <a:lstStyle/>
                    <a:p>
                      <a:pPr>
                        <a:buNone/>
                      </a:pPr>
                      <a:r>
                        <a:rPr lang="et-EE" sz="1400" b="1"/>
                        <a:t>Rakendusvaldkonnad</a:t>
                      </a:r>
                      <a:endParaRPr lang="et-EE" sz="1400"/>
                    </a:p>
                  </a:txBody>
                  <a:tcPr anchor="ctr"/>
                </a:tc>
                <a:tc>
                  <a:txBody>
                    <a:bodyPr/>
                    <a:lstStyle/>
                    <a:p>
                      <a:pPr>
                        <a:buNone/>
                      </a:pPr>
                      <a:r>
                        <a:rPr lang="et-EE" sz="1400"/>
                        <a:t>Juhtimine, teenindus, sisekommunikatsioon</a:t>
                      </a:r>
                    </a:p>
                  </a:txBody>
                  <a:tcPr anchor="ctr"/>
                </a:tc>
                <a:tc>
                  <a:txBody>
                    <a:bodyPr/>
                    <a:lstStyle/>
                    <a:p>
                      <a:pPr>
                        <a:buNone/>
                      </a:pPr>
                      <a:r>
                        <a:rPr lang="et-EE" sz="1400"/>
                        <a:t>Planeerimine, teenused, kaasamine, eelarveotsused</a:t>
                      </a:r>
                    </a:p>
                  </a:txBody>
                  <a:tcPr anchor="ctr"/>
                </a:tc>
                <a:extLst>
                  <a:ext uri="{0D108BD9-81ED-4DB2-BD59-A6C34878D82A}">
                    <a16:rowId xmlns:a16="http://schemas.microsoft.com/office/drawing/2014/main" val="267623470"/>
                  </a:ext>
                </a:extLst>
              </a:tr>
              <a:tr h="562721">
                <a:tc>
                  <a:txBody>
                    <a:bodyPr/>
                    <a:lstStyle/>
                    <a:p>
                      <a:pPr>
                        <a:buNone/>
                      </a:pPr>
                      <a:r>
                        <a:rPr lang="et-EE" sz="1400" b="1"/>
                        <a:t>Nähtavus</a:t>
                      </a:r>
                      <a:endParaRPr lang="et-EE" sz="1400"/>
                    </a:p>
                  </a:txBody>
                  <a:tcPr anchor="ctr"/>
                </a:tc>
                <a:tc>
                  <a:txBody>
                    <a:bodyPr/>
                    <a:lstStyle/>
                    <a:p>
                      <a:pPr>
                        <a:buNone/>
                      </a:pPr>
                      <a:r>
                        <a:rPr lang="et-EE" sz="1400"/>
                        <a:t>Sisemised koolitused, </a:t>
                      </a:r>
                      <a:endParaRPr lang="en-US" sz="1400"/>
                    </a:p>
                    <a:p>
                      <a:pPr>
                        <a:buNone/>
                      </a:pPr>
                      <a:r>
                        <a:rPr lang="et-EE" sz="1400"/>
                        <a:t>väärtuste </a:t>
                      </a:r>
                      <a:r>
                        <a:rPr lang="et-EE" sz="1400" err="1"/>
                        <a:t>postrid</a:t>
                      </a:r>
                      <a:endParaRPr lang="et-EE" sz="1400"/>
                    </a:p>
                  </a:txBody>
                  <a:tcPr anchor="ctr"/>
                </a:tc>
                <a:tc>
                  <a:txBody>
                    <a:bodyPr/>
                    <a:lstStyle/>
                    <a:p>
                      <a:pPr>
                        <a:buNone/>
                      </a:pPr>
                      <a:r>
                        <a:rPr lang="et-EE" sz="1400"/>
                        <a:t>Avalikud arutelud, arengudokumendid, volikogu istungid</a:t>
                      </a:r>
                    </a:p>
                  </a:txBody>
                  <a:tcPr anchor="ctr"/>
                </a:tc>
                <a:extLst>
                  <a:ext uri="{0D108BD9-81ED-4DB2-BD59-A6C34878D82A}">
                    <a16:rowId xmlns:a16="http://schemas.microsoft.com/office/drawing/2014/main" val="3746926074"/>
                  </a:ext>
                </a:extLst>
              </a:tr>
              <a:tr h="398594">
                <a:tc>
                  <a:txBody>
                    <a:bodyPr/>
                    <a:lstStyle/>
                    <a:p>
                      <a:pPr>
                        <a:buNone/>
                      </a:pPr>
                      <a:r>
                        <a:rPr lang="et-EE" sz="1400" b="1"/>
                        <a:t>Mõõdetavus</a:t>
                      </a:r>
                      <a:endParaRPr lang="et-EE" sz="1400"/>
                    </a:p>
                  </a:txBody>
                  <a:tcPr anchor="ctr"/>
                </a:tc>
                <a:tc>
                  <a:txBody>
                    <a:bodyPr/>
                    <a:lstStyle/>
                    <a:p>
                      <a:pPr>
                        <a:buNone/>
                      </a:pPr>
                      <a:r>
                        <a:rPr lang="et-EE" sz="1400"/>
                        <a:t>Töötajate rahulolu, väärtuspõhine hindamine</a:t>
                      </a:r>
                    </a:p>
                  </a:txBody>
                  <a:tcPr anchor="ctr"/>
                </a:tc>
                <a:tc>
                  <a:txBody>
                    <a:bodyPr/>
                    <a:lstStyle/>
                    <a:p>
                      <a:pPr>
                        <a:buNone/>
                      </a:pPr>
                      <a:r>
                        <a:rPr lang="fi-FI" sz="1400" dirty="0" err="1"/>
                        <a:t>Elanike</a:t>
                      </a:r>
                      <a:r>
                        <a:rPr lang="fi-FI" sz="1400" dirty="0"/>
                        <a:t> </a:t>
                      </a:r>
                      <a:r>
                        <a:rPr lang="fi-FI" sz="1400" dirty="0" err="1"/>
                        <a:t>kaasatus</a:t>
                      </a:r>
                      <a:r>
                        <a:rPr lang="fi-FI" sz="1400" dirty="0"/>
                        <a:t>, </a:t>
                      </a:r>
                      <a:r>
                        <a:rPr lang="fi-FI" sz="1400" dirty="0" err="1"/>
                        <a:t>teenuste</a:t>
                      </a:r>
                      <a:r>
                        <a:rPr lang="fi-FI" sz="1400" dirty="0"/>
                        <a:t> </a:t>
                      </a:r>
                      <a:r>
                        <a:rPr lang="fi-FI" sz="1400" dirty="0" err="1"/>
                        <a:t>kvaliteet</a:t>
                      </a:r>
                      <a:r>
                        <a:rPr lang="fi-FI" sz="1400" dirty="0"/>
                        <a:t>, </a:t>
                      </a:r>
                      <a:r>
                        <a:rPr lang="fi-FI" sz="1400" dirty="0" err="1"/>
                        <a:t>arengutulemused</a:t>
                      </a:r>
                      <a:endParaRPr lang="fi-FI" sz="1400" dirty="0"/>
                    </a:p>
                  </a:txBody>
                  <a:tcPr anchor="ctr"/>
                </a:tc>
                <a:extLst>
                  <a:ext uri="{0D108BD9-81ED-4DB2-BD59-A6C34878D82A}">
                    <a16:rowId xmlns:a16="http://schemas.microsoft.com/office/drawing/2014/main" val="2735904368"/>
                  </a:ext>
                </a:extLst>
              </a:tr>
            </a:tbl>
          </a:graphicData>
        </a:graphic>
      </p:graphicFrame>
    </p:spTree>
    <p:extLst>
      <p:ext uri="{BB962C8B-B14F-4D97-AF65-F5344CB8AC3E}">
        <p14:creationId xmlns:p14="http://schemas.microsoft.com/office/powerpoint/2010/main" val="1586894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50B6C-8E2F-B901-43AF-74592E69910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5EB291F-5333-D029-EF2B-B4952A91F4AB}"/>
              </a:ext>
            </a:extLst>
          </p:cNvPr>
          <p:cNvSpPr>
            <a:spLocks noGrp="1"/>
          </p:cNvSpPr>
          <p:nvPr>
            <p:ph type="body" sz="quarter" idx="10"/>
          </p:nvPr>
        </p:nvSpPr>
        <p:spPr>
          <a:xfrm>
            <a:off x="364732" y="471850"/>
            <a:ext cx="11573197" cy="724247"/>
          </a:xfrm>
        </p:spPr>
        <p:txBody>
          <a:bodyPr>
            <a:normAutofit/>
          </a:bodyPr>
          <a:lstStyle/>
          <a:p>
            <a:r>
              <a:rPr lang="en-US" sz="3200" b="1" dirty="0">
                <a:cs typeface="Arial"/>
              </a:rPr>
              <a:t>AMETIASUTUSE HALLATAVAD </a:t>
            </a:r>
            <a:r>
              <a:rPr lang="en-US" sz="3200" b="1" dirty="0" err="1">
                <a:cs typeface="Arial"/>
              </a:rPr>
              <a:t>asutused</a:t>
            </a:r>
            <a:endParaRPr lang="et-EE" sz="3200" b="1" dirty="0"/>
          </a:p>
        </p:txBody>
      </p:sp>
      <p:cxnSp>
        <p:nvCxnSpPr>
          <p:cNvPr id="3" name="Straight Connector 2">
            <a:extLst>
              <a:ext uri="{FF2B5EF4-FFF2-40B4-BE49-F238E27FC236}">
                <a16:creationId xmlns:a16="http://schemas.microsoft.com/office/drawing/2014/main" id="{E2CDFA97-0368-EB73-042E-DDF098E55352}"/>
              </a:ext>
            </a:extLst>
          </p:cNvPr>
          <p:cNvCxnSpPr>
            <a:cxnSpLocks/>
          </p:cNvCxnSpPr>
          <p:nvPr/>
        </p:nvCxnSpPr>
        <p:spPr>
          <a:xfrm>
            <a:off x="787000" y="1801362"/>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B98471D-9F77-82BA-5AD6-D6E918CCD4D5}"/>
              </a:ext>
            </a:extLst>
          </p:cNvPr>
          <p:cNvCxnSpPr>
            <a:cxnSpLocks/>
          </p:cNvCxnSpPr>
          <p:nvPr/>
        </p:nvCxnSpPr>
        <p:spPr>
          <a:xfrm>
            <a:off x="787000" y="1478197"/>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AECCE5C-93F4-4F67-BC9F-D502704B01FE}"/>
              </a:ext>
            </a:extLst>
          </p:cNvPr>
          <p:cNvSpPr txBox="1"/>
          <p:nvPr/>
        </p:nvSpPr>
        <p:spPr>
          <a:xfrm>
            <a:off x="1020276" y="1684479"/>
            <a:ext cx="4560169" cy="646331"/>
          </a:xfrm>
          <a:prstGeom prst="rect">
            <a:avLst/>
          </a:prstGeom>
          <a:noFill/>
        </p:spPr>
        <p:txBody>
          <a:bodyPr wrap="square" rtlCol="0">
            <a:spAutoFit/>
          </a:bodyPr>
          <a:lstStyle/>
          <a:p>
            <a:pPr marL="285750" indent="-285750">
              <a:buFont typeface="Wingdings" panose="05000000000000000000" pitchFamily="2" charset="2"/>
              <a:buChar char="Ø"/>
            </a:pPr>
            <a:endParaRPr lang="en-US" b="1"/>
          </a:p>
          <a:p>
            <a:pPr marL="285750" indent="-285750">
              <a:buFont typeface="Wingdings" panose="05000000000000000000" pitchFamily="2" charset="2"/>
              <a:buChar char="Ø"/>
            </a:pPr>
            <a:endParaRPr lang="et-EE"/>
          </a:p>
        </p:txBody>
      </p:sp>
      <p:grpSp>
        <p:nvGrpSpPr>
          <p:cNvPr id="8" name="Group 7">
            <a:extLst>
              <a:ext uri="{FF2B5EF4-FFF2-40B4-BE49-F238E27FC236}">
                <a16:creationId xmlns:a16="http://schemas.microsoft.com/office/drawing/2014/main" id="{AB37D0C9-8697-0DE3-509E-8B9B2355B510}"/>
              </a:ext>
            </a:extLst>
          </p:cNvPr>
          <p:cNvGrpSpPr/>
          <p:nvPr/>
        </p:nvGrpSpPr>
        <p:grpSpPr>
          <a:xfrm>
            <a:off x="8935220" y="2007645"/>
            <a:ext cx="2678051" cy="951941"/>
            <a:chOff x="3059832" y="2116291"/>
            <a:chExt cx="2016224" cy="951941"/>
          </a:xfrm>
        </p:grpSpPr>
        <p:sp>
          <p:nvSpPr>
            <p:cNvPr id="9" name="TextBox 8">
              <a:extLst>
                <a:ext uri="{FF2B5EF4-FFF2-40B4-BE49-F238E27FC236}">
                  <a16:creationId xmlns:a16="http://schemas.microsoft.com/office/drawing/2014/main" id="{13CFDEEF-8FA1-E967-03D6-CFA9F2B7CE98}"/>
                </a:ext>
              </a:extLst>
            </p:cNvPr>
            <p:cNvSpPr txBox="1"/>
            <p:nvPr/>
          </p:nvSpPr>
          <p:spPr>
            <a:xfrm>
              <a:off x="3059832" y="2421901"/>
              <a:ext cx="2016224" cy="646331"/>
            </a:xfrm>
            <a:prstGeom prst="rect">
              <a:avLst/>
            </a:prstGeom>
            <a:noFill/>
          </p:spPr>
          <p:txBody>
            <a:bodyPr wrap="square" rtlCol="0">
              <a:spAutoFit/>
            </a:bodyPr>
            <a:lstStyle/>
            <a:p>
              <a:r>
                <a:rPr lang="en-US" altLang="ko-KR" sz="1200">
                  <a:solidFill>
                    <a:schemeClr val="bg1"/>
                  </a:solidFill>
                  <a:cs typeface="Arial" pitchFamily="34" charset="0"/>
                </a:rPr>
                <a:t>You can simply impress your audience and add a unique zing and appeal to your Presentations.</a:t>
              </a:r>
              <a:endParaRPr lang="ko-KR" altLang="en-US" sz="1200">
                <a:solidFill>
                  <a:schemeClr val="bg1"/>
                </a:solidFill>
                <a:cs typeface="Arial" pitchFamily="34" charset="0"/>
              </a:endParaRPr>
            </a:p>
          </p:txBody>
        </p:sp>
        <p:sp>
          <p:nvSpPr>
            <p:cNvPr id="10" name="TextBox 9">
              <a:extLst>
                <a:ext uri="{FF2B5EF4-FFF2-40B4-BE49-F238E27FC236}">
                  <a16:creationId xmlns:a16="http://schemas.microsoft.com/office/drawing/2014/main" id="{83606274-51BC-2C78-0204-4432C5DC2DCE}"/>
                </a:ext>
              </a:extLst>
            </p:cNvPr>
            <p:cNvSpPr txBox="1"/>
            <p:nvPr/>
          </p:nvSpPr>
          <p:spPr>
            <a:xfrm>
              <a:off x="3059832" y="2116291"/>
              <a:ext cx="2016224" cy="307777"/>
            </a:xfrm>
            <a:prstGeom prst="rect">
              <a:avLst/>
            </a:prstGeom>
            <a:noFill/>
          </p:spPr>
          <p:txBody>
            <a:bodyPr wrap="square" rtlCol="0">
              <a:spAutoFit/>
            </a:bodyPr>
            <a:lstStyle/>
            <a:p>
              <a:r>
                <a:rPr lang="en-US" altLang="ko-KR" sz="1400">
                  <a:solidFill>
                    <a:schemeClr val="bg1"/>
                  </a:solidFill>
                  <a:cs typeface="Arial" pitchFamily="34" charset="0"/>
                </a:rPr>
                <a:t>Contents  Here </a:t>
              </a:r>
              <a:endParaRPr lang="ko-KR" altLang="en-US" sz="1400">
                <a:solidFill>
                  <a:schemeClr val="bg1"/>
                </a:solidFill>
                <a:cs typeface="Arial" pitchFamily="34" charset="0"/>
              </a:endParaRPr>
            </a:p>
          </p:txBody>
        </p:sp>
      </p:grpSp>
      <p:grpSp>
        <p:nvGrpSpPr>
          <p:cNvPr id="23" name="Group 22">
            <a:extLst>
              <a:ext uri="{FF2B5EF4-FFF2-40B4-BE49-F238E27FC236}">
                <a16:creationId xmlns:a16="http://schemas.microsoft.com/office/drawing/2014/main" id="{7E44CA02-BF1A-D5C8-2515-B8BC1BE8181B}"/>
              </a:ext>
            </a:extLst>
          </p:cNvPr>
          <p:cNvGrpSpPr/>
          <p:nvPr/>
        </p:nvGrpSpPr>
        <p:grpSpPr>
          <a:xfrm>
            <a:off x="8935220" y="3597766"/>
            <a:ext cx="2678051" cy="951941"/>
            <a:chOff x="3059832" y="2116291"/>
            <a:chExt cx="2016224" cy="951941"/>
          </a:xfrm>
        </p:grpSpPr>
        <p:sp>
          <p:nvSpPr>
            <p:cNvPr id="24" name="TextBox 23">
              <a:extLst>
                <a:ext uri="{FF2B5EF4-FFF2-40B4-BE49-F238E27FC236}">
                  <a16:creationId xmlns:a16="http://schemas.microsoft.com/office/drawing/2014/main" id="{9BECD1A2-F0C5-E65D-7F71-B9F20C3214CF}"/>
                </a:ext>
              </a:extLst>
            </p:cNvPr>
            <p:cNvSpPr txBox="1"/>
            <p:nvPr/>
          </p:nvSpPr>
          <p:spPr>
            <a:xfrm>
              <a:off x="3059832" y="2421901"/>
              <a:ext cx="2016224" cy="646331"/>
            </a:xfrm>
            <a:prstGeom prst="rect">
              <a:avLst/>
            </a:prstGeom>
            <a:noFill/>
          </p:spPr>
          <p:txBody>
            <a:bodyPr wrap="square" rtlCol="0">
              <a:spAutoFit/>
            </a:bodyPr>
            <a:lstStyle/>
            <a:p>
              <a:r>
                <a:rPr lang="en-US" altLang="ko-KR" sz="1200">
                  <a:solidFill>
                    <a:schemeClr val="bg1"/>
                  </a:solidFill>
                  <a:cs typeface="Arial" pitchFamily="34" charset="0"/>
                </a:rPr>
                <a:t>You can simply impress your audience and add a unique zing and appeal to your Presentations.</a:t>
              </a:r>
              <a:endParaRPr lang="ko-KR" altLang="en-US" sz="1200">
                <a:solidFill>
                  <a:schemeClr val="bg1"/>
                </a:solidFill>
                <a:cs typeface="Arial" pitchFamily="34" charset="0"/>
              </a:endParaRPr>
            </a:p>
          </p:txBody>
        </p:sp>
        <p:sp>
          <p:nvSpPr>
            <p:cNvPr id="25" name="TextBox 24">
              <a:extLst>
                <a:ext uri="{FF2B5EF4-FFF2-40B4-BE49-F238E27FC236}">
                  <a16:creationId xmlns:a16="http://schemas.microsoft.com/office/drawing/2014/main" id="{6A6E78D0-CD82-10ED-CB4F-54605F2D2C51}"/>
                </a:ext>
              </a:extLst>
            </p:cNvPr>
            <p:cNvSpPr txBox="1"/>
            <p:nvPr/>
          </p:nvSpPr>
          <p:spPr>
            <a:xfrm>
              <a:off x="3059832" y="2116291"/>
              <a:ext cx="2016224" cy="307777"/>
            </a:xfrm>
            <a:prstGeom prst="rect">
              <a:avLst/>
            </a:prstGeom>
            <a:noFill/>
          </p:spPr>
          <p:txBody>
            <a:bodyPr wrap="square" rtlCol="0">
              <a:spAutoFit/>
            </a:bodyPr>
            <a:lstStyle/>
            <a:p>
              <a:r>
                <a:rPr lang="en-US" altLang="ko-KR" sz="1400">
                  <a:solidFill>
                    <a:schemeClr val="bg1"/>
                  </a:solidFill>
                  <a:cs typeface="Arial" pitchFamily="34" charset="0"/>
                </a:rPr>
                <a:t>Contents  Here </a:t>
              </a:r>
              <a:endParaRPr lang="ko-KR" altLang="en-US" sz="1400">
                <a:solidFill>
                  <a:schemeClr val="bg1"/>
                </a:solidFill>
                <a:cs typeface="Arial" pitchFamily="34" charset="0"/>
              </a:endParaRPr>
            </a:p>
          </p:txBody>
        </p:sp>
      </p:grpSp>
      <p:grpSp>
        <p:nvGrpSpPr>
          <p:cNvPr id="26" name="Group 25">
            <a:extLst>
              <a:ext uri="{FF2B5EF4-FFF2-40B4-BE49-F238E27FC236}">
                <a16:creationId xmlns:a16="http://schemas.microsoft.com/office/drawing/2014/main" id="{F35CBCB9-6C7F-E77F-9417-E1F97B198B65}"/>
              </a:ext>
            </a:extLst>
          </p:cNvPr>
          <p:cNvGrpSpPr/>
          <p:nvPr/>
        </p:nvGrpSpPr>
        <p:grpSpPr>
          <a:xfrm>
            <a:off x="8935220" y="5187886"/>
            <a:ext cx="2678051" cy="951941"/>
            <a:chOff x="3059832" y="2116291"/>
            <a:chExt cx="2016224" cy="951941"/>
          </a:xfrm>
        </p:grpSpPr>
        <p:sp>
          <p:nvSpPr>
            <p:cNvPr id="27" name="TextBox 26">
              <a:extLst>
                <a:ext uri="{FF2B5EF4-FFF2-40B4-BE49-F238E27FC236}">
                  <a16:creationId xmlns:a16="http://schemas.microsoft.com/office/drawing/2014/main" id="{B144E4AE-C559-8ABC-5BEC-05BAF59B5216}"/>
                </a:ext>
              </a:extLst>
            </p:cNvPr>
            <p:cNvSpPr txBox="1"/>
            <p:nvPr/>
          </p:nvSpPr>
          <p:spPr>
            <a:xfrm>
              <a:off x="3059832" y="2421901"/>
              <a:ext cx="2016224" cy="646331"/>
            </a:xfrm>
            <a:prstGeom prst="rect">
              <a:avLst/>
            </a:prstGeom>
            <a:noFill/>
          </p:spPr>
          <p:txBody>
            <a:bodyPr wrap="square" rtlCol="0">
              <a:spAutoFit/>
            </a:bodyPr>
            <a:lstStyle/>
            <a:p>
              <a:r>
                <a:rPr lang="en-US" altLang="ko-KR" sz="1200">
                  <a:solidFill>
                    <a:schemeClr val="bg1"/>
                  </a:solidFill>
                  <a:cs typeface="Arial" pitchFamily="34" charset="0"/>
                </a:rPr>
                <a:t>You can simply impress your audience and add a unique zing and appeal to your Presentations.</a:t>
              </a:r>
              <a:endParaRPr lang="ko-KR" altLang="en-US" sz="1200">
                <a:solidFill>
                  <a:schemeClr val="bg1"/>
                </a:solidFill>
                <a:cs typeface="Arial" pitchFamily="34" charset="0"/>
              </a:endParaRPr>
            </a:p>
          </p:txBody>
        </p:sp>
        <p:sp>
          <p:nvSpPr>
            <p:cNvPr id="28" name="TextBox 27">
              <a:extLst>
                <a:ext uri="{FF2B5EF4-FFF2-40B4-BE49-F238E27FC236}">
                  <a16:creationId xmlns:a16="http://schemas.microsoft.com/office/drawing/2014/main" id="{14136048-1FDA-1076-ACA8-A15211F7DAEF}"/>
                </a:ext>
              </a:extLst>
            </p:cNvPr>
            <p:cNvSpPr txBox="1"/>
            <p:nvPr/>
          </p:nvSpPr>
          <p:spPr>
            <a:xfrm>
              <a:off x="3059832" y="2116291"/>
              <a:ext cx="2016224" cy="307777"/>
            </a:xfrm>
            <a:prstGeom prst="rect">
              <a:avLst/>
            </a:prstGeom>
            <a:noFill/>
          </p:spPr>
          <p:txBody>
            <a:bodyPr wrap="square" rtlCol="0">
              <a:spAutoFit/>
            </a:bodyPr>
            <a:lstStyle/>
            <a:p>
              <a:r>
                <a:rPr lang="en-US" altLang="ko-KR" sz="1400">
                  <a:solidFill>
                    <a:schemeClr val="bg1"/>
                  </a:solidFill>
                  <a:cs typeface="Arial" pitchFamily="34" charset="0"/>
                </a:rPr>
                <a:t>Contents  Here </a:t>
              </a:r>
              <a:endParaRPr lang="ko-KR" altLang="en-US" sz="1400">
                <a:solidFill>
                  <a:schemeClr val="bg1"/>
                </a:solidFill>
                <a:cs typeface="Arial" pitchFamily="34" charset="0"/>
              </a:endParaRPr>
            </a:p>
          </p:txBody>
        </p:sp>
      </p:grpSp>
      <p:sp>
        <p:nvSpPr>
          <p:cNvPr id="11" name="L-Shape 10">
            <a:extLst>
              <a:ext uri="{FF2B5EF4-FFF2-40B4-BE49-F238E27FC236}">
                <a16:creationId xmlns:a16="http://schemas.microsoft.com/office/drawing/2014/main" id="{2260BFDF-7FB0-5EBC-BCEF-0575187FA157}"/>
              </a:ext>
            </a:extLst>
          </p:cNvPr>
          <p:cNvSpPr/>
          <p:nvPr/>
        </p:nvSpPr>
        <p:spPr>
          <a:xfrm rot="16200000">
            <a:off x="10802281" y="5187886"/>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Rectangle 12">
            <a:extLst>
              <a:ext uri="{FF2B5EF4-FFF2-40B4-BE49-F238E27FC236}">
                <a16:creationId xmlns:a16="http://schemas.microsoft.com/office/drawing/2014/main" id="{D3FB7C52-3EDE-FC91-16BE-46E1A9EA2072}"/>
              </a:ext>
            </a:extLst>
          </p:cNvPr>
          <p:cNvSpPr/>
          <p:nvPr/>
        </p:nvSpPr>
        <p:spPr>
          <a:xfrm>
            <a:off x="6979765" y="1316841"/>
            <a:ext cx="4913014" cy="515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TextBox 3">
            <a:extLst>
              <a:ext uri="{FF2B5EF4-FFF2-40B4-BE49-F238E27FC236}">
                <a16:creationId xmlns:a16="http://schemas.microsoft.com/office/drawing/2014/main" id="{98753CCB-C1B4-16AC-2D22-6ACB867DDC24}"/>
              </a:ext>
            </a:extLst>
          </p:cNvPr>
          <p:cNvSpPr txBox="1"/>
          <p:nvPr/>
        </p:nvSpPr>
        <p:spPr>
          <a:xfrm>
            <a:off x="971315" y="1451979"/>
            <a:ext cx="5796702" cy="3758978"/>
          </a:xfrm>
          <a:prstGeom prst="rect">
            <a:avLst/>
          </a:prstGeom>
          <a:noFill/>
        </p:spPr>
        <p:txBody>
          <a:bodyPr wrap="square" rtlCol="0">
            <a:spAutoFit/>
          </a:bodyPr>
          <a:lstStyle/>
          <a:p>
            <a:endParaRPr lang="en-US" altLang="ko-KR" sz="1400" b="1" dirty="0">
              <a:solidFill>
                <a:schemeClr val="bg1"/>
              </a:solidFill>
              <a:cs typeface="Arial" pitchFamily="34" charset="0"/>
            </a:endParaRPr>
          </a:p>
          <a:p>
            <a:pPr marL="342900" lvl="0" indent="-342900">
              <a:lnSpc>
                <a:spcPct val="115000"/>
              </a:lnSpc>
              <a:buFont typeface="+mj-lt"/>
              <a:buAutoNum type="arabicPeriod"/>
            </a:pPr>
            <a:r>
              <a:rPr lang="et-EE" sz="1800" kern="100" dirty="0">
                <a:effectLst/>
                <a:latin typeface="Calibri" panose="020F0502020204030204" pitchFamily="34" charset="0"/>
                <a:ea typeface="Calibri" panose="020F0502020204030204" pitchFamily="34" charset="0"/>
                <a:cs typeface="Times New Roman" panose="02020603050405020304" pitchFamily="18" charset="0"/>
              </a:rPr>
              <a:t>Põltsamaa Kultuurikeskus		</a:t>
            </a:r>
          </a:p>
          <a:p>
            <a:pPr marL="342900" lvl="0" indent="-342900">
              <a:lnSpc>
                <a:spcPct val="115000"/>
              </a:lnSpc>
              <a:buFont typeface="+mj-lt"/>
              <a:buAutoNum type="arabicPeriod"/>
            </a:pPr>
            <a:r>
              <a:rPr lang="et-EE" sz="1800" kern="100" dirty="0">
                <a:effectLst/>
                <a:latin typeface="Calibri" panose="020F0502020204030204" pitchFamily="34" charset="0"/>
                <a:ea typeface="Calibri" panose="020F0502020204030204" pitchFamily="34" charset="0"/>
                <a:cs typeface="Times New Roman" panose="02020603050405020304" pitchFamily="18" charset="0"/>
              </a:rPr>
              <a:t>Põltsamaa Valla Lasteaed 		</a:t>
            </a:r>
          </a:p>
          <a:p>
            <a:pPr marL="342900" lvl="0" indent="-342900">
              <a:lnSpc>
                <a:spcPct val="115000"/>
              </a:lnSpc>
              <a:buFont typeface="+mj-lt"/>
              <a:buAutoNum type="arabicPeriod"/>
            </a:pPr>
            <a:r>
              <a:rPr lang="et-EE" sz="1800" kern="100" dirty="0">
                <a:effectLst/>
                <a:latin typeface="Calibri" panose="020F0502020204030204" pitchFamily="34" charset="0"/>
                <a:ea typeface="Calibri" panose="020F0502020204030204" pitchFamily="34" charset="0"/>
                <a:cs typeface="Times New Roman" panose="02020603050405020304" pitchFamily="18" charset="0"/>
              </a:rPr>
              <a:t>Põltsamaa Valla Päevakeskus 		</a:t>
            </a:r>
          </a:p>
          <a:p>
            <a:pPr marL="342900" lvl="0" indent="-342900">
              <a:lnSpc>
                <a:spcPct val="115000"/>
              </a:lnSpc>
              <a:buFont typeface="+mj-lt"/>
              <a:buAutoNum type="arabicPeriod"/>
            </a:pPr>
            <a:r>
              <a:rPr lang="et-EE" sz="1800" kern="100" dirty="0">
                <a:effectLst/>
                <a:latin typeface="Calibri" panose="020F0502020204030204" pitchFamily="34" charset="0"/>
                <a:ea typeface="Calibri" panose="020F0502020204030204" pitchFamily="34" charset="0"/>
                <a:cs typeface="Times New Roman" panose="02020603050405020304" pitchFamily="18" charset="0"/>
              </a:rPr>
              <a:t>Puurmani Mõisakool			</a:t>
            </a:r>
          </a:p>
          <a:p>
            <a:pPr marL="342900" lvl="0" indent="-342900">
              <a:lnSpc>
                <a:spcPct val="115000"/>
              </a:lnSpc>
              <a:buFont typeface="+mj-lt"/>
              <a:buAutoNum type="arabicPeriod"/>
            </a:pPr>
            <a:r>
              <a:rPr lang="et-EE" sz="1800" kern="100" dirty="0">
                <a:effectLst/>
                <a:latin typeface="Calibri" panose="020F0502020204030204" pitchFamily="34" charset="0"/>
                <a:ea typeface="Calibri" panose="020F0502020204030204" pitchFamily="34" charset="0"/>
                <a:cs typeface="Times New Roman" panose="02020603050405020304" pitchFamily="18" charset="0"/>
              </a:rPr>
              <a:t>Põltsamaa Raamatukogu		</a:t>
            </a:r>
          </a:p>
          <a:p>
            <a:pPr marL="342900" lvl="0" indent="-342900">
              <a:lnSpc>
                <a:spcPct val="115000"/>
              </a:lnSpc>
              <a:buFont typeface="+mj-lt"/>
              <a:buAutoNum type="arabicPeriod"/>
            </a:pPr>
            <a:r>
              <a:rPr lang="et-EE" sz="1800" kern="100" dirty="0">
                <a:effectLst/>
                <a:latin typeface="Calibri" panose="020F0502020204030204" pitchFamily="34" charset="0"/>
                <a:ea typeface="Calibri" panose="020F0502020204030204" pitchFamily="34" charset="0"/>
                <a:cs typeface="Times New Roman" panose="02020603050405020304" pitchFamily="18" charset="0"/>
              </a:rPr>
              <a:t>Põltsamaa Ühisgümnaasium 		</a:t>
            </a:r>
          </a:p>
          <a:p>
            <a:pPr marL="342900" lvl="0" indent="-342900">
              <a:lnSpc>
                <a:spcPct val="115000"/>
              </a:lnSpc>
              <a:buFont typeface="+mj-lt"/>
              <a:buAutoNum type="arabicPeriod"/>
            </a:pPr>
            <a:r>
              <a:rPr lang="et-EE" sz="1800" kern="100" dirty="0">
                <a:effectLst/>
                <a:latin typeface="Calibri" panose="020F0502020204030204" pitchFamily="34" charset="0"/>
                <a:ea typeface="Calibri" panose="020F0502020204030204" pitchFamily="34" charset="0"/>
                <a:cs typeface="Times New Roman" panose="02020603050405020304" pitchFamily="18" charset="0"/>
              </a:rPr>
              <a:t>Põltsamaa Muusika- ja Kunstikool</a:t>
            </a:r>
          </a:p>
          <a:p>
            <a:pPr marL="342900" lvl="0" indent="-342900">
              <a:lnSpc>
                <a:spcPct val="115000"/>
              </a:lnSpc>
              <a:spcAft>
                <a:spcPts val="1000"/>
              </a:spcAft>
              <a:buFont typeface="+mj-lt"/>
              <a:buAutoNum type="arabicPeriod"/>
            </a:pPr>
            <a:r>
              <a:rPr lang="et-EE" sz="1800" dirty="0">
                <a:effectLst/>
                <a:latin typeface="Calibri" panose="020F0502020204030204" pitchFamily="34" charset="0"/>
                <a:ea typeface="Calibri" panose="020F0502020204030204" pitchFamily="34" charset="0"/>
                <a:cs typeface="Times New Roman" panose="02020603050405020304" pitchFamily="18" charset="0"/>
              </a:rPr>
              <a:t>Põltsamaa Haldus 	</a:t>
            </a:r>
            <a:endParaRPr lang="en-US" sz="1400" dirty="0"/>
          </a:p>
          <a:p>
            <a:pPr marL="285750" indent="-285750">
              <a:buFont typeface="Wingdings" panose="05000000000000000000" pitchFamily="2" charset="2"/>
              <a:buChar char="Ø"/>
            </a:pPr>
            <a:endParaRPr lang="en-US" sz="1400" dirty="0"/>
          </a:p>
          <a:p>
            <a:endParaRPr lang="en-US" sz="1400" b="1" dirty="0"/>
          </a:p>
          <a:p>
            <a:endParaRPr lang="et-EE" sz="1400" dirty="0"/>
          </a:p>
        </p:txBody>
      </p:sp>
      <p:sp>
        <p:nvSpPr>
          <p:cNvPr id="6" name="L-Shape 5">
            <a:extLst>
              <a:ext uri="{FF2B5EF4-FFF2-40B4-BE49-F238E27FC236}">
                <a16:creationId xmlns:a16="http://schemas.microsoft.com/office/drawing/2014/main" id="{4850C056-281E-BB3F-0AD7-84A22C6962D0}"/>
              </a:ext>
            </a:extLst>
          </p:cNvPr>
          <p:cNvSpPr/>
          <p:nvPr/>
        </p:nvSpPr>
        <p:spPr>
          <a:xfrm rot="16200000">
            <a:off x="10802280" y="5493496"/>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37385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7C2356D9-94E8-4D14-B943-0C443CB0EC5A}"/>
              </a:ext>
            </a:extLst>
          </p:cNvPr>
          <p:cNvSpPr/>
          <p:nvPr/>
        </p:nvSpPr>
        <p:spPr>
          <a:xfrm>
            <a:off x="-6718" y="0"/>
            <a:ext cx="25275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Rectangle 60">
            <a:extLst>
              <a:ext uri="{FF2B5EF4-FFF2-40B4-BE49-F238E27FC236}">
                <a16:creationId xmlns:a16="http://schemas.microsoft.com/office/drawing/2014/main" id="{B561DCA0-B82B-485A-88E7-7A6F7ADBD292}"/>
              </a:ext>
            </a:extLst>
          </p:cNvPr>
          <p:cNvSpPr/>
          <p:nvPr/>
        </p:nvSpPr>
        <p:spPr>
          <a:xfrm>
            <a:off x="2752033" y="478971"/>
            <a:ext cx="8590419" cy="132104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TextBox 62">
            <a:extLst>
              <a:ext uri="{FF2B5EF4-FFF2-40B4-BE49-F238E27FC236}">
                <a16:creationId xmlns:a16="http://schemas.microsoft.com/office/drawing/2014/main" id="{A317C537-6DC8-4068-9CB2-51D167870CF2}"/>
              </a:ext>
            </a:extLst>
          </p:cNvPr>
          <p:cNvSpPr txBox="1"/>
          <p:nvPr/>
        </p:nvSpPr>
        <p:spPr>
          <a:xfrm>
            <a:off x="116358" y="289640"/>
            <a:ext cx="3067418" cy="984885"/>
          </a:xfrm>
          <a:prstGeom prst="rect">
            <a:avLst/>
          </a:prstGeom>
          <a:noFill/>
        </p:spPr>
        <p:txBody>
          <a:bodyPr wrap="square" lIns="72000" tIns="0" rIns="36000" bIns="0" rtlCol="0">
            <a:spAutoFit/>
          </a:bodyPr>
          <a:lstStyle/>
          <a:p>
            <a:r>
              <a:rPr lang="en-US" altLang="ko-KR" sz="3200" b="1">
                <a:solidFill>
                  <a:schemeClr val="bg1"/>
                </a:solidFill>
                <a:latin typeface="+mj-lt"/>
                <a:cs typeface="Arial" pitchFamily="34" charset="0"/>
              </a:rPr>
              <a:t>OLULISED ÕIGUSAKTID</a:t>
            </a:r>
            <a:endParaRPr lang="ko-KR" altLang="en-US" sz="3200" b="1">
              <a:solidFill>
                <a:schemeClr val="bg1"/>
              </a:solidFill>
              <a:latin typeface="+mj-lt"/>
              <a:cs typeface="Arial" pitchFamily="34" charset="0"/>
            </a:endParaRPr>
          </a:p>
        </p:txBody>
      </p:sp>
      <p:sp>
        <p:nvSpPr>
          <p:cNvPr id="64" name="Rectangle 63">
            <a:extLst>
              <a:ext uri="{FF2B5EF4-FFF2-40B4-BE49-F238E27FC236}">
                <a16:creationId xmlns:a16="http://schemas.microsoft.com/office/drawing/2014/main" id="{94F0AF91-C50F-4339-BAB3-8BA56FEB7F21}"/>
              </a:ext>
            </a:extLst>
          </p:cNvPr>
          <p:cNvSpPr/>
          <p:nvPr/>
        </p:nvSpPr>
        <p:spPr>
          <a:xfrm>
            <a:off x="2752033" y="2007540"/>
            <a:ext cx="8590419" cy="470608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7" name="그룹 6">
            <a:extLst>
              <a:ext uri="{FF2B5EF4-FFF2-40B4-BE49-F238E27FC236}">
                <a16:creationId xmlns:a16="http://schemas.microsoft.com/office/drawing/2014/main" id="{C27E0BB9-407C-4DB0-BDE8-94C4AB78B580}"/>
              </a:ext>
            </a:extLst>
          </p:cNvPr>
          <p:cNvGrpSpPr/>
          <p:nvPr/>
        </p:nvGrpSpPr>
        <p:grpSpPr>
          <a:xfrm>
            <a:off x="3846729" y="498506"/>
            <a:ext cx="7088219" cy="1312615"/>
            <a:chOff x="5735185" y="674821"/>
            <a:chExt cx="5266798" cy="1312615"/>
          </a:xfrm>
        </p:grpSpPr>
        <p:sp>
          <p:nvSpPr>
            <p:cNvPr id="68" name="TextBox 67">
              <a:extLst>
                <a:ext uri="{FF2B5EF4-FFF2-40B4-BE49-F238E27FC236}">
                  <a16:creationId xmlns:a16="http://schemas.microsoft.com/office/drawing/2014/main" id="{D363BD94-9E50-4549-973A-2530BBD686EA}"/>
                </a:ext>
              </a:extLst>
            </p:cNvPr>
            <p:cNvSpPr txBox="1"/>
            <p:nvPr/>
          </p:nvSpPr>
          <p:spPr>
            <a:xfrm>
              <a:off x="5735185" y="674821"/>
              <a:ext cx="5266798" cy="369332"/>
            </a:xfrm>
            <a:prstGeom prst="rect">
              <a:avLst/>
            </a:prstGeom>
            <a:noFill/>
          </p:spPr>
          <p:txBody>
            <a:bodyPr wrap="square" lIns="90000" rIns="108000" rtlCol="0">
              <a:spAutoFit/>
            </a:bodyPr>
            <a:lstStyle/>
            <a:p>
              <a:r>
                <a:rPr lang="et-EE" b="1"/>
                <a:t>RIIGI JA KOHALIKU OMAVALITSUSE ALUSPÕHIMÕTTED</a:t>
              </a:r>
              <a:endParaRPr lang="et-EE"/>
            </a:p>
          </p:txBody>
        </p:sp>
        <p:sp>
          <p:nvSpPr>
            <p:cNvPr id="69" name="TextBox 68">
              <a:extLst>
                <a:ext uri="{FF2B5EF4-FFF2-40B4-BE49-F238E27FC236}">
                  <a16:creationId xmlns:a16="http://schemas.microsoft.com/office/drawing/2014/main" id="{57DFCD36-2B3A-4739-B087-04EAF4C99187}"/>
                </a:ext>
              </a:extLst>
            </p:cNvPr>
            <p:cNvSpPr txBox="1"/>
            <p:nvPr/>
          </p:nvSpPr>
          <p:spPr>
            <a:xfrm>
              <a:off x="5735185" y="1033329"/>
              <a:ext cx="5266793" cy="954107"/>
            </a:xfrm>
            <a:prstGeom prst="rect">
              <a:avLst/>
            </a:prstGeom>
            <a:noFill/>
          </p:spPr>
          <p:txBody>
            <a:bodyPr wrap="square" lIns="72000" rIns="108000" rtlCol="0">
              <a:spAutoFit/>
            </a:bodyPr>
            <a:lstStyle/>
            <a:p>
              <a:r>
                <a:rPr lang="et-EE" sz="1400" b="1" dirty="0"/>
                <a:t>Eesti Vabariigi põhiseadus</a:t>
              </a:r>
              <a:br>
                <a:rPr lang="et-EE" sz="1400" dirty="0"/>
              </a:br>
              <a:r>
                <a:rPr lang="et-EE" sz="1400" i="1" dirty="0"/>
                <a:t>Peamine sisu</a:t>
              </a:r>
              <a:r>
                <a:rPr lang="et-EE" sz="1400" dirty="0"/>
                <a:t>: Riigi ja kohaliku omavalitsuse aluspõhimõtted, põhiõigused.</a:t>
              </a:r>
              <a:br>
                <a:rPr lang="et-EE" sz="1400" dirty="0"/>
              </a:br>
              <a:r>
                <a:rPr lang="et-EE" sz="1400" i="1" dirty="0"/>
                <a:t>Seos volikogu tööga</a:t>
              </a:r>
              <a:r>
                <a:rPr lang="et-EE" sz="1400" dirty="0"/>
                <a:t>: Volikogu töö põhineb PS § 154 – omavalitsuse enesekorraldusõigus.</a:t>
              </a:r>
              <a:br>
                <a:rPr lang="et-EE" sz="1400" dirty="0"/>
              </a:br>
              <a:r>
                <a:rPr lang="et-EE" sz="1400" dirty="0"/>
                <a:t>🔗 </a:t>
              </a:r>
              <a:r>
                <a:rPr lang="et-EE" sz="1400" u="sng" dirty="0">
                  <a:solidFill>
                    <a:schemeClr val="accent3">
                      <a:lumMod val="50000"/>
                    </a:schemeClr>
                  </a:solidFill>
                  <a:hlinkClick r:id="rId2">
                    <a:extLst>
                      <a:ext uri="{A12FA001-AC4F-418D-AE19-62706E023703}">
                        <ahyp:hlinkClr xmlns:ahyp="http://schemas.microsoft.com/office/drawing/2018/hyperlinkcolor" val="tx"/>
                      </a:ext>
                    </a:extLst>
                  </a:hlinkClick>
                </a:rPr>
                <a:t>Põhiseadus – Riigi Teataja</a:t>
              </a:r>
              <a:endParaRPr lang="et-EE" sz="1400" dirty="0">
                <a:solidFill>
                  <a:schemeClr val="accent3">
                    <a:lumMod val="50000"/>
                  </a:schemeClr>
                </a:solidFill>
              </a:endParaRPr>
            </a:p>
          </p:txBody>
        </p:sp>
      </p:grpSp>
      <p:sp>
        <p:nvSpPr>
          <p:cNvPr id="70" name="Oval 69">
            <a:extLst>
              <a:ext uri="{FF2B5EF4-FFF2-40B4-BE49-F238E27FC236}">
                <a16:creationId xmlns:a16="http://schemas.microsoft.com/office/drawing/2014/main" id="{B8555C1A-41EA-4A4F-9940-B452F8E8BA0F}"/>
              </a:ext>
            </a:extLst>
          </p:cNvPr>
          <p:cNvSpPr/>
          <p:nvPr/>
        </p:nvSpPr>
        <p:spPr>
          <a:xfrm>
            <a:off x="2949225" y="618926"/>
            <a:ext cx="792088" cy="792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73">
            <a:extLst>
              <a:ext uri="{FF2B5EF4-FFF2-40B4-BE49-F238E27FC236}">
                <a16:creationId xmlns:a16="http://schemas.microsoft.com/office/drawing/2014/main" id="{5E05F719-AF7E-4BD0-9892-AB976FE4A2E3}"/>
              </a:ext>
            </a:extLst>
          </p:cNvPr>
          <p:cNvSpPr/>
          <p:nvPr/>
        </p:nvSpPr>
        <p:spPr>
          <a:xfrm>
            <a:off x="2921132" y="2266307"/>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L-Shape 96">
            <a:extLst>
              <a:ext uri="{FF2B5EF4-FFF2-40B4-BE49-F238E27FC236}">
                <a16:creationId xmlns:a16="http://schemas.microsoft.com/office/drawing/2014/main" id="{6793735E-A97B-48D8-A0B3-9E3A40151459}"/>
              </a:ext>
            </a:extLst>
          </p:cNvPr>
          <p:cNvSpPr/>
          <p:nvPr/>
        </p:nvSpPr>
        <p:spPr>
          <a:xfrm>
            <a:off x="149455" y="590572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 name="TextBox 1">
            <a:extLst>
              <a:ext uri="{FF2B5EF4-FFF2-40B4-BE49-F238E27FC236}">
                <a16:creationId xmlns:a16="http://schemas.microsoft.com/office/drawing/2014/main" id="{8272F9C3-C03B-E56A-49FE-CDE49E5731F9}"/>
              </a:ext>
            </a:extLst>
          </p:cNvPr>
          <p:cNvSpPr txBox="1"/>
          <p:nvPr/>
        </p:nvSpPr>
        <p:spPr>
          <a:xfrm>
            <a:off x="3826783" y="2044568"/>
            <a:ext cx="7175198" cy="369332"/>
          </a:xfrm>
          <a:prstGeom prst="rect">
            <a:avLst/>
          </a:prstGeom>
          <a:noFill/>
        </p:spPr>
        <p:txBody>
          <a:bodyPr wrap="square" lIns="90000" rIns="108000" rtlCol="0">
            <a:spAutoFit/>
          </a:bodyPr>
          <a:lstStyle/>
          <a:p>
            <a:r>
              <a:rPr lang="en-US" b="1"/>
              <a:t> </a:t>
            </a:r>
            <a:r>
              <a:rPr lang="et-EE" b="1"/>
              <a:t>KOHALIKU OMAVALITSUSE KORRALDUS</a:t>
            </a:r>
            <a:endParaRPr lang="et-EE"/>
          </a:p>
        </p:txBody>
      </p:sp>
      <p:sp>
        <p:nvSpPr>
          <p:cNvPr id="3" name="TextBox 2">
            <a:extLst>
              <a:ext uri="{FF2B5EF4-FFF2-40B4-BE49-F238E27FC236}">
                <a16:creationId xmlns:a16="http://schemas.microsoft.com/office/drawing/2014/main" id="{0642EC87-E2BD-7895-B7FF-433C3A9BF0C6}"/>
              </a:ext>
            </a:extLst>
          </p:cNvPr>
          <p:cNvSpPr txBox="1"/>
          <p:nvPr/>
        </p:nvSpPr>
        <p:spPr>
          <a:xfrm>
            <a:off x="3937713" y="2408488"/>
            <a:ext cx="7346748" cy="1231106"/>
          </a:xfrm>
          <a:prstGeom prst="rect">
            <a:avLst/>
          </a:prstGeom>
          <a:noFill/>
        </p:spPr>
        <p:txBody>
          <a:bodyPr wrap="square" lIns="72000" rIns="108000" rtlCol="0">
            <a:spAutoFit/>
          </a:bodyPr>
          <a:lstStyle/>
          <a:p>
            <a:r>
              <a:rPr lang="et-EE" b="1" dirty="0"/>
              <a:t>Kohaliku omavalitsuse korralduse seadus (KOKS)</a:t>
            </a:r>
            <a:br>
              <a:rPr lang="et-EE" dirty="0"/>
            </a:br>
            <a:r>
              <a:rPr lang="et-EE" sz="1400" i="1" dirty="0"/>
              <a:t>Peamine sisu</a:t>
            </a:r>
            <a:r>
              <a:rPr lang="et-EE" sz="1400" dirty="0"/>
              <a:t>: Määratleb volikogu ja valitsuse pädevuse, liikmete õigused ja kohustused.</a:t>
            </a:r>
            <a:br>
              <a:rPr lang="et-EE" sz="1400" dirty="0"/>
            </a:br>
            <a:r>
              <a:rPr lang="et-EE" sz="1400" i="1" dirty="0"/>
              <a:t>Seos</a:t>
            </a:r>
            <a:r>
              <a:rPr lang="et-EE" sz="1400" dirty="0"/>
              <a:t>: Põhiseaduslik seadus volikogu töökorralduseks.</a:t>
            </a:r>
            <a:br>
              <a:rPr lang="et-EE" sz="1400" dirty="0"/>
            </a:br>
            <a:r>
              <a:rPr lang="et-EE" sz="1400" u="sng" dirty="0">
                <a:solidFill>
                  <a:schemeClr val="accent3">
                    <a:lumMod val="50000"/>
                  </a:schemeClr>
                </a:solidFill>
                <a:hlinkClick r:id="rId3">
                  <a:extLst>
                    <a:ext uri="{A12FA001-AC4F-418D-AE19-62706E023703}">
                      <ahyp:hlinkClr xmlns:ahyp="http://schemas.microsoft.com/office/drawing/2018/hyperlinkcolor" val="tx"/>
                    </a:ext>
                  </a:extLst>
                </a:hlinkClick>
              </a:rPr>
              <a:t>🔗 </a:t>
            </a:r>
            <a:r>
              <a:rPr lang="et-EE" sz="1400" u="sng" dirty="0">
                <a:solidFill>
                  <a:schemeClr val="accent3">
                    <a:lumMod val="50000"/>
                  </a:schemeClr>
                </a:solidFill>
                <a:hlinkClick r:id="rId4">
                  <a:extLst>
                    <a:ext uri="{A12FA001-AC4F-418D-AE19-62706E023703}">
                      <ahyp:hlinkClr xmlns:ahyp="http://schemas.microsoft.com/office/drawing/2018/hyperlinkcolor" val="tx"/>
                    </a:ext>
                  </a:extLst>
                </a:hlinkClick>
              </a:rPr>
              <a:t>KOKS – Riigi Teataja</a:t>
            </a:r>
            <a:endParaRPr lang="et-EE" sz="1400" dirty="0">
              <a:solidFill>
                <a:schemeClr val="accent3">
                  <a:lumMod val="50000"/>
                </a:schemeClr>
              </a:solidFill>
            </a:endParaRPr>
          </a:p>
          <a:p>
            <a:endParaRPr lang="et-EE" sz="1400" dirty="0"/>
          </a:p>
        </p:txBody>
      </p:sp>
      <p:sp>
        <p:nvSpPr>
          <p:cNvPr id="4" name="TextBox 3">
            <a:extLst>
              <a:ext uri="{FF2B5EF4-FFF2-40B4-BE49-F238E27FC236}">
                <a16:creationId xmlns:a16="http://schemas.microsoft.com/office/drawing/2014/main" id="{FC205292-168B-316D-2168-E488FCC90D00}"/>
              </a:ext>
            </a:extLst>
          </p:cNvPr>
          <p:cNvSpPr txBox="1"/>
          <p:nvPr/>
        </p:nvSpPr>
        <p:spPr>
          <a:xfrm>
            <a:off x="3895995" y="3371761"/>
            <a:ext cx="7175198" cy="646331"/>
          </a:xfrm>
          <a:prstGeom prst="rect">
            <a:avLst/>
          </a:prstGeom>
          <a:noFill/>
        </p:spPr>
        <p:txBody>
          <a:bodyPr wrap="square" lIns="90000" rIns="108000" rtlCol="0">
            <a:spAutoFit/>
          </a:bodyPr>
          <a:lstStyle/>
          <a:p>
            <a:r>
              <a:rPr lang="et-EE" b="1"/>
              <a:t>KOV volikogu valimise seadus</a:t>
            </a:r>
            <a:br>
              <a:rPr lang="et-EE"/>
            </a:br>
            <a:endParaRPr lang="et-EE"/>
          </a:p>
        </p:txBody>
      </p:sp>
      <p:sp>
        <p:nvSpPr>
          <p:cNvPr id="5" name="TextBox 4">
            <a:extLst>
              <a:ext uri="{FF2B5EF4-FFF2-40B4-BE49-F238E27FC236}">
                <a16:creationId xmlns:a16="http://schemas.microsoft.com/office/drawing/2014/main" id="{94B90FA8-D9EE-2344-499B-6C3D1C0496A9}"/>
              </a:ext>
            </a:extLst>
          </p:cNvPr>
          <p:cNvSpPr txBox="1"/>
          <p:nvPr/>
        </p:nvSpPr>
        <p:spPr>
          <a:xfrm>
            <a:off x="3937713" y="3671210"/>
            <a:ext cx="7346748" cy="738664"/>
          </a:xfrm>
          <a:prstGeom prst="rect">
            <a:avLst/>
          </a:prstGeom>
          <a:noFill/>
        </p:spPr>
        <p:txBody>
          <a:bodyPr wrap="square" lIns="72000" rIns="108000" rtlCol="0">
            <a:spAutoFit/>
          </a:bodyPr>
          <a:lstStyle/>
          <a:p>
            <a:pPr lvl="0"/>
            <a:r>
              <a:rPr lang="et-EE" sz="1400" i="1" dirty="0"/>
              <a:t>Peamine sisu</a:t>
            </a:r>
            <a:r>
              <a:rPr lang="et-EE" sz="1400" dirty="0"/>
              <a:t>: Valimiste kord, mandaadi tekkimine ja lõppemine.</a:t>
            </a:r>
            <a:br>
              <a:rPr lang="et-EE" sz="1400" dirty="0"/>
            </a:br>
            <a:r>
              <a:rPr lang="et-EE" sz="1400" i="1" dirty="0"/>
              <a:t>Seos</a:t>
            </a:r>
            <a:r>
              <a:rPr lang="et-EE" sz="1400" dirty="0"/>
              <a:t>: Volikogu liikme volituste alus.</a:t>
            </a:r>
            <a:br>
              <a:rPr lang="et-EE" sz="1400" dirty="0"/>
            </a:br>
            <a:r>
              <a:rPr lang="et-EE" sz="1400" dirty="0"/>
              <a:t>🔗</a:t>
            </a:r>
            <a:r>
              <a:rPr lang="en-US" sz="1400" dirty="0">
                <a:hlinkClick r:id="rId5"/>
              </a:rPr>
              <a:t>KOVVS</a:t>
            </a:r>
            <a:endParaRPr lang="et-EE" sz="1400" dirty="0"/>
          </a:p>
        </p:txBody>
      </p:sp>
      <p:sp>
        <p:nvSpPr>
          <p:cNvPr id="6" name="TextBox 5">
            <a:extLst>
              <a:ext uri="{FF2B5EF4-FFF2-40B4-BE49-F238E27FC236}">
                <a16:creationId xmlns:a16="http://schemas.microsoft.com/office/drawing/2014/main" id="{27C17762-0BB1-97D5-EEEF-8430D0524F51}"/>
              </a:ext>
            </a:extLst>
          </p:cNvPr>
          <p:cNvSpPr txBox="1"/>
          <p:nvPr/>
        </p:nvSpPr>
        <p:spPr>
          <a:xfrm>
            <a:off x="3895995" y="5653529"/>
            <a:ext cx="7175198" cy="1908215"/>
          </a:xfrm>
          <a:prstGeom prst="rect">
            <a:avLst/>
          </a:prstGeom>
          <a:noFill/>
        </p:spPr>
        <p:txBody>
          <a:bodyPr wrap="square" lIns="90000" rIns="108000" rtlCol="0">
            <a:spAutoFit/>
          </a:bodyPr>
          <a:lstStyle/>
          <a:p>
            <a:r>
              <a:rPr lang="et-EE" b="1" dirty="0"/>
              <a:t>Põltsamaa valla</a:t>
            </a:r>
            <a:r>
              <a:rPr lang="en-US" b="1" dirty="0"/>
              <a:t> </a:t>
            </a:r>
            <a:r>
              <a:rPr lang="en-US" b="1" dirty="0" err="1"/>
              <a:t>põhimäärus</a:t>
            </a:r>
            <a:endParaRPr lang="en-US" b="1" dirty="0"/>
          </a:p>
          <a:p>
            <a:r>
              <a:rPr lang="et-EE" sz="1400" i="1" dirty="0"/>
              <a:t>Peamine sisu</a:t>
            </a:r>
            <a:r>
              <a:rPr lang="et-EE" sz="1400" dirty="0"/>
              <a:t>: KOV sisekord, volikogu tööreeglid, komisjonid.</a:t>
            </a:r>
            <a:br>
              <a:rPr lang="et-EE" sz="1400" dirty="0"/>
            </a:br>
            <a:r>
              <a:rPr lang="et-EE" sz="1400" i="1" dirty="0"/>
              <a:t>Seos</a:t>
            </a:r>
            <a:r>
              <a:rPr lang="et-EE" sz="1400" dirty="0"/>
              <a:t>: Reguleerib volikogu sisemist töökorraldust.</a:t>
            </a:r>
            <a:br>
              <a:rPr lang="et-EE" dirty="0"/>
            </a:br>
            <a:r>
              <a:rPr lang="et-EE" dirty="0"/>
              <a:t>🔗</a:t>
            </a:r>
            <a:r>
              <a:rPr lang="et-EE" dirty="0">
                <a:hlinkClick r:id="rId6"/>
              </a:rPr>
              <a:t>Põltsamaa valla PM</a:t>
            </a:r>
            <a:endParaRPr lang="et-EE" dirty="0"/>
          </a:p>
          <a:p>
            <a:endParaRPr lang="en-US" b="1" dirty="0"/>
          </a:p>
          <a:p>
            <a:br>
              <a:rPr lang="et-EE" dirty="0"/>
            </a:br>
            <a:endParaRPr lang="et-EE" dirty="0"/>
          </a:p>
        </p:txBody>
      </p:sp>
      <p:sp>
        <p:nvSpPr>
          <p:cNvPr id="7" name="TextBox 6">
            <a:extLst>
              <a:ext uri="{FF2B5EF4-FFF2-40B4-BE49-F238E27FC236}">
                <a16:creationId xmlns:a16="http://schemas.microsoft.com/office/drawing/2014/main" id="{F8DA916C-8D5F-0E5C-906E-84033E735B56}"/>
              </a:ext>
            </a:extLst>
          </p:cNvPr>
          <p:cNvSpPr txBox="1"/>
          <p:nvPr/>
        </p:nvSpPr>
        <p:spPr>
          <a:xfrm>
            <a:off x="3868830" y="4526157"/>
            <a:ext cx="7175198" cy="923330"/>
          </a:xfrm>
          <a:prstGeom prst="rect">
            <a:avLst/>
          </a:prstGeom>
          <a:noFill/>
        </p:spPr>
        <p:txBody>
          <a:bodyPr wrap="square" lIns="90000" rIns="108000" rtlCol="0">
            <a:spAutoFit/>
          </a:bodyPr>
          <a:lstStyle/>
          <a:p>
            <a:r>
              <a:rPr lang="et-EE" b="1"/>
              <a:t>KOV finantsjuhtimise seadus (KOFS)</a:t>
            </a:r>
            <a:br>
              <a:rPr lang="et-EE"/>
            </a:br>
            <a:br>
              <a:rPr lang="et-EE"/>
            </a:br>
            <a:endParaRPr lang="et-EE"/>
          </a:p>
        </p:txBody>
      </p:sp>
      <p:sp>
        <p:nvSpPr>
          <p:cNvPr id="8" name="TextBox 7">
            <a:extLst>
              <a:ext uri="{FF2B5EF4-FFF2-40B4-BE49-F238E27FC236}">
                <a16:creationId xmlns:a16="http://schemas.microsoft.com/office/drawing/2014/main" id="{52A977BB-D400-5D19-CA34-298076931269}"/>
              </a:ext>
            </a:extLst>
          </p:cNvPr>
          <p:cNvSpPr txBox="1"/>
          <p:nvPr/>
        </p:nvSpPr>
        <p:spPr>
          <a:xfrm>
            <a:off x="3887610" y="4812646"/>
            <a:ext cx="7346748" cy="954107"/>
          </a:xfrm>
          <a:prstGeom prst="rect">
            <a:avLst/>
          </a:prstGeom>
          <a:noFill/>
        </p:spPr>
        <p:txBody>
          <a:bodyPr wrap="square" lIns="72000" rIns="108000" rtlCol="0">
            <a:spAutoFit/>
          </a:bodyPr>
          <a:lstStyle/>
          <a:p>
            <a:r>
              <a:rPr lang="et-EE" sz="1400" i="1" dirty="0"/>
              <a:t>Peamine sisu</a:t>
            </a:r>
            <a:r>
              <a:rPr lang="et-EE" sz="1400" dirty="0"/>
              <a:t>: Eelarve koostamine, vastuvõtmine, finantsjuhtimine, aruandlus.</a:t>
            </a:r>
            <a:br>
              <a:rPr lang="et-EE" sz="1400" dirty="0"/>
            </a:br>
            <a:r>
              <a:rPr lang="et-EE" sz="1400" i="1" dirty="0"/>
              <a:t>Seos</a:t>
            </a:r>
            <a:r>
              <a:rPr lang="et-EE" sz="1400" dirty="0"/>
              <a:t>: Volikogu kinnitab eelarve, jälgib finantsdistsipliini.</a:t>
            </a:r>
            <a:br>
              <a:rPr lang="et-EE" sz="1400" dirty="0"/>
            </a:br>
            <a:r>
              <a:rPr lang="et-EE" sz="1400" dirty="0"/>
              <a:t>🔗</a:t>
            </a:r>
            <a:r>
              <a:rPr lang="en-US" sz="1400" dirty="0"/>
              <a:t> </a:t>
            </a:r>
            <a:r>
              <a:rPr lang="en-US" sz="1400" dirty="0">
                <a:solidFill>
                  <a:schemeClr val="accent3">
                    <a:lumMod val="50000"/>
                  </a:schemeClr>
                </a:solidFill>
                <a:hlinkClick r:id="rId7">
                  <a:extLst>
                    <a:ext uri="{A12FA001-AC4F-418D-AE19-62706E023703}">
                      <ahyp:hlinkClr xmlns:ahyp="http://schemas.microsoft.com/office/drawing/2018/hyperlinkcolor" val="tx"/>
                    </a:ext>
                  </a:extLst>
                </a:hlinkClick>
              </a:rPr>
              <a:t>KOFS</a:t>
            </a:r>
            <a:endParaRPr lang="en-US" sz="1400" dirty="0">
              <a:solidFill>
                <a:schemeClr val="accent3">
                  <a:lumMod val="50000"/>
                </a:schemeClr>
              </a:solidFill>
            </a:endParaRPr>
          </a:p>
          <a:p>
            <a:pPr lvl="0"/>
            <a:endParaRPr lang="et-EE" sz="1400" dirty="0"/>
          </a:p>
        </p:txBody>
      </p:sp>
    </p:spTree>
    <p:extLst>
      <p:ext uri="{BB962C8B-B14F-4D97-AF65-F5344CB8AC3E}">
        <p14:creationId xmlns:p14="http://schemas.microsoft.com/office/powerpoint/2010/main" val="3183998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4B4BD-AA4C-56FD-3518-18EB6E0CED94}"/>
            </a:ext>
          </a:extLst>
        </p:cNvPr>
        <p:cNvGrpSpPr/>
        <p:nvPr/>
      </p:nvGrpSpPr>
      <p:grpSpPr>
        <a:xfrm>
          <a:off x="0" y="0"/>
          <a:ext cx="0" cy="0"/>
          <a:chOff x="0" y="0"/>
          <a:chExt cx="0" cy="0"/>
        </a:xfrm>
      </p:grpSpPr>
      <p:sp>
        <p:nvSpPr>
          <p:cNvPr id="92" name="Rectangle 91">
            <a:extLst>
              <a:ext uri="{FF2B5EF4-FFF2-40B4-BE49-F238E27FC236}">
                <a16:creationId xmlns:a16="http://schemas.microsoft.com/office/drawing/2014/main" id="{939EA999-766B-CDF3-9300-268A79BAB5D9}"/>
              </a:ext>
            </a:extLst>
          </p:cNvPr>
          <p:cNvSpPr/>
          <p:nvPr/>
        </p:nvSpPr>
        <p:spPr>
          <a:xfrm>
            <a:off x="0" y="0"/>
            <a:ext cx="25275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Rectangle 63">
            <a:extLst>
              <a:ext uri="{FF2B5EF4-FFF2-40B4-BE49-F238E27FC236}">
                <a16:creationId xmlns:a16="http://schemas.microsoft.com/office/drawing/2014/main" id="{E15EC075-014E-2563-F5AC-6616519C188E}"/>
              </a:ext>
            </a:extLst>
          </p:cNvPr>
          <p:cNvSpPr/>
          <p:nvPr/>
        </p:nvSpPr>
        <p:spPr>
          <a:xfrm>
            <a:off x="2803791" y="309307"/>
            <a:ext cx="8590419" cy="6281274"/>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73">
            <a:extLst>
              <a:ext uri="{FF2B5EF4-FFF2-40B4-BE49-F238E27FC236}">
                <a16:creationId xmlns:a16="http://schemas.microsoft.com/office/drawing/2014/main" id="{A48AB0D0-722E-1294-3E46-0D753C5ABA90}"/>
              </a:ext>
            </a:extLst>
          </p:cNvPr>
          <p:cNvSpPr/>
          <p:nvPr/>
        </p:nvSpPr>
        <p:spPr>
          <a:xfrm>
            <a:off x="2949225" y="489896"/>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L-Shape 96">
            <a:extLst>
              <a:ext uri="{FF2B5EF4-FFF2-40B4-BE49-F238E27FC236}">
                <a16:creationId xmlns:a16="http://schemas.microsoft.com/office/drawing/2014/main" id="{FFF8BDF9-EC43-48B3-F378-FADC3CA9A698}"/>
              </a:ext>
            </a:extLst>
          </p:cNvPr>
          <p:cNvSpPr/>
          <p:nvPr/>
        </p:nvSpPr>
        <p:spPr>
          <a:xfrm>
            <a:off x="149455" y="590572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 name="TextBox 1">
            <a:extLst>
              <a:ext uri="{FF2B5EF4-FFF2-40B4-BE49-F238E27FC236}">
                <a16:creationId xmlns:a16="http://schemas.microsoft.com/office/drawing/2014/main" id="{DC7F377E-8AFA-9B20-6CF3-66A0258E4E12}"/>
              </a:ext>
            </a:extLst>
          </p:cNvPr>
          <p:cNvSpPr txBox="1"/>
          <p:nvPr/>
        </p:nvSpPr>
        <p:spPr>
          <a:xfrm>
            <a:off x="3803931" y="511556"/>
            <a:ext cx="7175198" cy="646331"/>
          </a:xfrm>
          <a:prstGeom prst="rect">
            <a:avLst/>
          </a:prstGeom>
          <a:noFill/>
        </p:spPr>
        <p:txBody>
          <a:bodyPr wrap="square" lIns="90000" rIns="108000" rtlCol="0">
            <a:spAutoFit/>
          </a:bodyPr>
          <a:lstStyle/>
          <a:p>
            <a:r>
              <a:rPr lang="en-US" b="1"/>
              <a:t> </a:t>
            </a:r>
            <a:r>
              <a:rPr lang="et-EE" b="1"/>
              <a:t>MENETLUS JA LÄBIPAISTVUS</a:t>
            </a:r>
            <a:endParaRPr lang="et-EE"/>
          </a:p>
          <a:p>
            <a:endParaRPr lang="et-EE"/>
          </a:p>
        </p:txBody>
      </p:sp>
      <p:sp>
        <p:nvSpPr>
          <p:cNvPr id="3" name="TextBox 2">
            <a:extLst>
              <a:ext uri="{FF2B5EF4-FFF2-40B4-BE49-F238E27FC236}">
                <a16:creationId xmlns:a16="http://schemas.microsoft.com/office/drawing/2014/main" id="{C77AC10B-65E3-F087-0D72-D479CB05FF77}"/>
              </a:ext>
            </a:extLst>
          </p:cNvPr>
          <p:cNvSpPr txBox="1"/>
          <p:nvPr/>
        </p:nvSpPr>
        <p:spPr>
          <a:xfrm>
            <a:off x="3886747" y="943385"/>
            <a:ext cx="7346748" cy="1231106"/>
          </a:xfrm>
          <a:prstGeom prst="rect">
            <a:avLst/>
          </a:prstGeom>
          <a:noFill/>
        </p:spPr>
        <p:txBody>
          <a:bodyPr wrap="square" lIns="72000" rIns="108000" rtlCol="0">
            <a:spAutoFit/>
          </a:bodyPr>
          <a:lstStyle/>
          <a:p>
            <a:pPr lvl="0"/>
            <a:r>
              <a:rPr lang="et-EE" b="1"/>
              <a:t>Haldusmenetluse seadus</a:t>
            </a:r>
            <a:br>
              <a:rPr lang="et-EE" sz="1400"/>
            </a:br>
            <a:r>
              <a:rPr lang="et-EE" sz="1400" i="1"/>
              <a:t>Peamine sisu</a:t>
            </a:r>
            <a:r>
              <a:rPr lang="et-EE" sz="1400"/>
              <a:t>: Üldised reeglid haldusotsuste tegemiseks.</a:t>
            </a:r>
            <a:br>
              <a:rPr lang="et-EE" sz="1400"/>
            </a:br>
            <a:r>
              <a:rPr lang="et-EE" sz="1400" i="1"/>
              <a:t>Seos</a:t>
            </a:r>
            <a:r>
              <a:rPr lang="et-EE" sz="1400"/>
              <a:t>: Volikogu otsused ja määrused peavad järgima korrektset menetlust.</a:t>
            </a:r>
            <a:br>
              <a:rPr lang="et-EE" sz="1400"/>
            </a:br>
            <a:r>
              <a:rPr lang="et-EE" sz="1400"/>
              <a:t>🔗 </a:t>
            </a:r>
            <a:r>
              <a:rPr lang="et-EE" sz="1400" u="sng">
                <a:hlinkClick r:id="rId2"/>
              </a:rPr>
              <a:t>HMS – Riigi Teataja</a:t>
            </a:r>
            <a:endParaRPr lang="et-EE" sz="1400"/>
          </a:p>
          <a:p>
            <a:endParaRPr lang="et-EE" sz="1400"/>
          </a:p>
        </p:txBody>
      </p:sp>
      <p:sp>
        <p:nvSpPr>
          <p:cNvPr id="4" name="TextBox 3">
            <a:extLst>
              <a:ext uri="{FF2B5EF4-FFF2-40B4-BE49-F238E27FC236}">
                <a16:creationId xmlns:a16="http://schemas.microsoft.com/office/drawing/2014/main" id="{3060796A-3A56-A0C2-F5F8-28287A622CDA}"/>
              </a:ext>
            </a:extLst>
          </p:cNvPr>
          <p:cNvSpPr txBox="1"/>
          <p:nvPr/>
        </p:nvSpPr>
        <p:spPr>
          <a:xfrm>
            <a:off x="3820866" y="2000535"/>
            <a:ext cx="7224464" cy="1015663"/>
          </a:xfrm>
          <a:prstGeom prst="rect">
            <a:avLst/>
          </a:prstGeom>
          <a:noFill/>
        </p:spPr>
        <p:txBody>
          <a:bodyPr wrap="square" lIns="90000" rIns="108000" rtlCol="0">
            <a:spAutoFit/>
          </a:bodyPr>
          <a:lstStyle/>
          <a:p>
            <a:pPr lvl="0"/>
            <a:r>
              <a:rPr lang="et-EE" b="1"/>
              <a:t>Korruptsioonivastane seadus</a:t>
            </a:r>
            <a:br>
              <a:rPr lang="et-EE"/>
            </a:br>
            <a:r>
              <a:rPr lang="et-EE" sz="1400" i="1"/>
              <a:t>Peamine sisu</a:t>
            </a:r>
            <a:r>
              <a:rPr lang="et-EE" sz="1400"/>
              <a:t>: Huvide konfliktid, toimingupiirangud, majanduslike huvide deklareerimine.</a:t>
            </a:r>
            <a:br>
              <a:rPr lang="et-EE" sz="1400"/>
            </a:br>
            <a:r>
              <a:rPr lang="et-EE" sz="1400" i="1"/>
              <a:t>Seos</a:t>
            </a:r>
            <a:r>
              <a:rPr lang="et-EE" sz="1400"/>
              <a:t>: Volikogu liikmed peavad vältima huvide konflikti.</a:t>
            </a:r>
            <a:br>
              <a:rPr lang="et-EE" sz="1400"/>
            </a:br>
            <a:r>
              <a:rPr lang="et-EE" sz="1400"/>
              <a:t>🔗 </a:t>
            </a:r>
            <a:r>
              <a:rPr lang="et-EE" sz="1400" u="sng">
                <a:hlinkClick r:id="rId3"/>
              </a:rPr>
              <a:t>Korruptsioonivastane seadus – Riigi Teataja</a:t>
            </a:r>
            <a:endParaRPr lang="et-EE" sz="1400"/>
          </a:p>
        </p:txBody>
      </p:sp>
      <p:sp>
        <p:nvSpPr>
          <p:cNvPr id="6" name="TextBox 5">
            <a:extLst>
              <a:ext uri="{FF2B5EF4-FFF2-40B4-BE49-F238E27FC236}">
                <a16:creationId xmlns:a16="http://schemas.microsoft.com/office/drawing/2014/main" id="{87BA3256-CB02-7D61-41A2-37E798767DD3}"/>
              </a:ext>
            </a:extLst>
          </p:cNvPr>
          <p:cNvSpPr txBox="1"/>
          <p:nvPr/>
        </p:nvSpPr>
        <p:spPr>
          <a:xfrm>
            <a:off x="3820866" y="4397337"/>
            <a:ext cx="7175198" cy="1908215"/>
          </a:xfrm>
          <a:prstGeom prst="rect">
            <a:avLst/>
          </a:prstGeom>
          <a:noFill/>
        </p:spPr>
        <p:txBody>
          <a:bodyPr wrap="square" lIns="90000" rIns="108000" rtlCol="0">
            <a:spAutoFit/>
          </a:bodyPr>
          <a:lstStyle/>
          <a:p>
            <a:pPr lvl="0"/>
            <a:r>
              <a:rPr lang="et-EE" b="1"/>
              <a:t>Isikuandmete kaitse seadus (koos GDPR-iga)</a:t>
            </a:r>
            <a:br>
              <a:rPr lang="et-EE">
                <a:highlight>
                  <a:srgbClr val="FFFF00"/>
                </a:highlight>
              </a:rPr>
            </a:br>
            <a:r>
              <a:rPr lang="et-EE" sz="1400" i="1"/>
              <a:t>Peamine sisu</a:t>
            </a:r>
            <a:r>
              <a:rPr lang="et-EE" sz="1400"/>
              <a:t>: Isikuandmete töötlemise reeglid.</a:t>
            </a:r>
            <a:br>
              <a:rPr lang="et-EE" sz="1400"/>
            </a:br>
            <a:r>
              <a:rPr lang="et-EE" sz="1400" i="1"/>
              <a:t>Seos</a:t>
            </a:r>
            <a:r>
              <a:rPr lang="et-EE" sz="1400"/>
              <a:t>: Volikogu liikmed puutuvad kokku isikuandmetega.</a:t>
            </a:r>
            <a:br>
              <a:rPr lang="et-EE" sz="1400"/>
            </a:br>
            <a:r>
              <a:rPr lang="et-EE" sz="1400" u="sng">
                <a:hlinkClick r:id="rId4"/>
              </a:rPr>
              <a:t>🔗 IKS – Riigi Teataja</a:t>
            </a:r>
            <a:endParaRPr lang="et-EE" sz="1400"/>
          </a:p>
          <a:p>
            <a:endParaRPr lang="en-US" b="1"/>
          </a:p>
          <a:p>
            <a:br>
              <a:rPr lang="et-EE"/>
            </a:br>
            <a:endParaRPr lang="et-EE"/>
          </a:p>
        </p:txBody>
      </p:sp>
      <p:sp>
        <p:nvSpPr>
          <p:cNvPr id="7" name="TextBox 6">
            <a:extLst>
              <a:ext uri="{FF2B5EF4-FFF2-40B4-BE49-F238E27FC236}">
                <a16:creationId xmlns:a16="http://schemas.microsoft.com/office/drawing/2014/main" id="{EDDC1819-2E47-897F-26AE-5D73D8DBE3B8}"/>
              </a:ext>
            </a:extLst>
          </p:cNvPr>
          <p:cNvSpPr txBox="1"/>
          <p:nvPr/>
        </p:nvSpPr>
        <p:spPr>
          <a:xfrm>
            <a:off x="3861276" y="3025473"/>
            <a:ext cx="7175198" cy="369332"/>
          </a:xfrm>
          <a:prstGeom prst="rect">
            <a:avLst/>
          </a:prstGeom>
          <a:noFill/>
        </p:spPr>
        <p:txBody>
          <a:bodyPr wrap="square" lIns="90000" rIns="108000" rtlCol="0">
            <a:spAutoFit/>
          </a:bodyPr>
          <a:lstStyle/>
          <a:p>
            <a:r>
              <a:rPr lang="et-EE" b="1"/>
              <a:t>Avaliku teabe seadus</a:t>
            </a:r>
            <a:endParaRPr lang="et-EE"/>
          </a:p>
        </p:txBody>
      </p:sp>
      <p:sp>
        <p:nvSpPr>
          <p:cNvPr id="8" name="TextBox 7">
            <a:extLst>
              <a:ext uri="{FF2B5EF4-FFF2-40B4-BE49-F238E27FC236}">
                <a16:creationId xmlns:a16="http://schemas.microsoft.com/office/drawing/2014/main" id="{664B4EDE-6DDC-B43F-D260-B68E7729D123}"/>
              </a:ext>
            </a:extLst>
          </p:cNvPr>
          <p:cNvSpPr txBox="1"/>
          <p:nvPr/>
        </p:nvSpPr>
        <p:spPr>
          <a:xfrm>
            <a:off x="3873028" y="3373644"/>
            <a:ext cx="7070874" cy="738664"/>
          </a:xfrm>
          <a:prstGeom prst="rect">
            <a:avLst/>
          </a:prstGeom>
          <a:noFill/>
        </p:spPr>
        <p:txBody>
          <a:bodyPr wrap="square" lIns="72000" rIns="108000" rtlCol="0">
            <a:spAutoFit/>
          </a:bodyPr>
          <a:lstStyle/>
          <a:p>
            <a:r>
              <a:rPr lang="et-EE" sz="1400" i="1"/>
              <a:t>Peamine sisu</a:t>
            </a:r>
            <a:r>
              <a:rPr lang="et-EE" sz="1400"/>
              <a:t>: Teabe kättesaadavus, avalikkus ja läbipaistvus.</a:t>
            </a:r>
            <a:br>
              <a:rPr lang="et-EE" sz="1400"/>
            </a:br>
            <a:r>
              <a:rPr lang="et-EE" sz="1400" i="1"/>
              <a:t>Seos</a:t>
            </a:r>
            <a:r>
              <a:rPr lang="et-EE" sz="1400"/>
              <a:t>: Volikogu dokumendid ja otsused peavad olema avalikud.</a:t>
            </a:r>
            <a:br>
              <a:rPr lang="et-EE" sz="1400"/>
            </a:br>
            <a:r>
              <a:rPr lang="et-EE" sz="1400"/>
              <a:t>🔗 </a:t>
            </a:r>
            <a:r>
              <a:rPr lang="et-EE" sz="1400" u="sng">
                <a:hlinkClick r:id="rId5"/>
              </a:rPr>
              <a:t>ATS – Riigi Teataja</a:t>
            </a:r>
            <a:endParaRPr lang="et-EE" sz="1400"/>
          </a:p>
        </p:txBody>
      </p:sp>
      <p:sp>
        <p:nvSpPr>
          <p:cNvPr id="9" name="TextBox 8">
            <a:extLst>
              <a:ext uri="{FF2B5EF4-FFF2-40B4-BE49-F238E27FC236}">
                <a16:creationId xmlns:a16="http://schemas.microsoft.com/office/drawing/2014/main" id="{B85FEE21-598E-F6E2-EDBD-315F06E9A70F}"/>
              </a:ext>
            </a:extLst>
          </p:cNvPr>
          <p:cNvSpPr txBox="1"/>
          <p:nvPr/>
        </p:nvSpPr>
        <p:spPr>
          <a:xfrm>
            <a:off x="149455" y="173002"/>
            <a:ext cx="3067418" cy="984885"/>
          </a:xfrm>
          <a:prstGeom prst="rect">
            <a:avLst/>
          </a:prstGeom>
          <a:noFill/>
        </p:spPr>
        <p:txBody>
          <a:bodyPr wrap="square" lIns="72000" tIns="0" rIns="36000" bIns="0" rtlCol="0">
            <a:spAutoFit/>
          </a:bodyPr>
          <a:lstStyle/>
          <a:p>
            <a:r>
              <a:rPr lang="en-US" altLang="ko-KR" sz="3200" b="1">
                <a:solidFill>
                  <a:schemeClr val="bg1"/>
                </a:solidFill>
                <a:latin typeface="+mj-lt"/>
                <a:cs typeface="Arial" pitchFamily="34" charset="0"/>
              </a:rPr>
              <a:t>OLULISED ÕIGUSAKTID</a:t>
            </a:r>
            <a:endParaRPr lang="ko-KR" altLang="en-US" sz="3200" b="1">
              <a:solidFill>
                <a:schemeClr val="bg1"/>
              </a:solidFill>
              <a:latin typeface="+mj-lt"/>
              <a:cs typeface="Arial" pitchFamily="34" charset="0"/>
            </a:endParaRPr>
          </a:p>
        </p:txBody>
      </p:sp>
    </p:spTree>
    <p:extLst>
      <p:ext uri="{BB962C8B-B14F-4D97-AF65-F5344CB8AC3E}">
        <p14:creationId xmlns:p14="http://schemas.microsoft.com/office/powerpoint/2010/main" val="2902573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16A74-3AED-36CE-E580-E5DC83208860}"/>
            </a:ext>
          </a:extLst>
        </p:cNvPr>
        <p:cNvGrpSpPr/>
        <p:nvPr/>
      </p:nvGrpSpPr>
      <p:grpSpPr>
        <a:xfrm>
          <a:off x="0" y="0"/>
          <a:ext cx="0" cy="0"/>
          <a:chOff x="0" y="0"/>
          <a:chExt cx="0" cy="0"/>
        </a:xfrm>
      </p:grpSpPr>
      <p:sp>
        <p:nvSpPr>
          <p:cNvPr id="92" name="Rectangle 91">
            <a:extLst>
              <a:ext uri="{FF2B5EF4-FFF2-40B4-BE49-F238E27FC236}">
                <a16:creationId xmlns:a16="http://schemas.microsoft.com/office/drawing/2014/main" id="{EB235F96-16DE-45A9-7CDF-B3DF92954FBE}"/>
              </a:ext>
            </a:extLst>
          </p:cNvPr>
          <p:cNvSpPr/>
          <p:nvPr/>
        </p:nvSpPr>
        <p:spPr>
          <a:xfrm>
            <a:off x="-5279" y="-35750"/>
            <a:ext cx="25275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Rectangle 63">
            <a:extLst>
              <a:ext uri="{FF2B5EF4-FFF2-40B4-BE49-F238E27FC236}">
                <a16:creationId xmlns:a16="http://schemas.microsoft.com/office/drawing/2014/main" id="{C01BEB93-37CA-AA4A-431A-749CAB774D4D}"/>
              </a:ext>
            </a:extLst>
          </p:cNvPr>
          <p:cNvSpPr/>
          <p:nvPr/>
        </p:nvSpPr>
        <p:spPr>
          <a:xfrm>
            <a:off x="2803791" y="309307"/>
            <a:ext cx="8590419" cy="6281274"/>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73">
            <a:extLst>
              <a:ext uri="{FF2B5EF4-FFF2-40B4-BE49-F238E27FC236}">
                <a16:creationId xmlns:a16="http://schemas.microsoft.com/office/drawing/2014/main" id="{20EEE347-C04E-8028-E794-B1FE1793306B}"/>
              </a:ext>
            </a:extLst>
          </p:cNvPr>
          <p:cNvSpPr/>
          <p:nvPr/>
        </p:nvSpPr>
        <p:spPr>
          <a:xfrm>
            <a:off x="2949225" y="489896"/>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L-Shape 96">
            <a:extLst>
              <a:ext uri="{FF2B5EF4-FFF2-40B4-BE49-F238E27FC236}">
                <a16:creationId xmlns:a16="http://schemas.microsoft.com/office/drawing/2014/main" id="{89C870E6-5C9F-628E-E644-BDB013B37EB4}"/>
              </a:ext>
            </a:extLst>
          </p:cNvPr>
          <p:cNvSpPr/>
          <p:nvPr/>
        </p:nvSpPr>
        <p:spPr>
          <a:xfrm>
            <a:off x="149455" y="590572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 name="TextBox 1">
            <a:extLst>
              <a:ext uri="{FF2B5EF4-FFF2-40B4-BE49-F238E27FC236}">
                <a16:creationId xmlns:a16="http://schemas.microsoft.com/office/drawing/2014/main" id="{216253F1-9847-F538-FB10-85EA9298785E}"/>
              </a:ext>
            </a:extLst>
          </p:cNvPr>
          <p:cNvSpPr txBox="1"/>
          <p:nvPr/>
        </p:nvSpPr>
        <p:spPr>
          <a:xfrm>
            <a:off x="3803931" y="511556"/>
            <a:ext cx="7175198" cy="923330"/>
          </a:xfrm>
          <a:prstGeom prst="rect">
            <a:avLst/>
          </a:prstGeom>
          <a:noFill/>
        </p:spPr>
        <p:txBody>
          <a:bodyPr wrap="square" lIns="90000" rIns="108000" rtlCol="0">
            <a:spAutoFit/>
          </a:bodyPr>
          <a:lstStyle/>
          <a:p>
            <a:r>
              <a:rPr lang="en-US" b="1"/>
              <a:t> </a:t>
            </a:r>
            <a:r>
              <a:rPr lang="et-EE" b="1"/>
              <a:t>MAJANDUS JA PLANEERIMINE</a:t>
            </a:r>
            <a:endParaRPr lang="et-EE"/>
          </a:p>
          <a:p>
            <a:endParaRPr lang="et-EE"/>
          </a:p>
          <a:p>
            <a:endParaRPr lang="et-EE"/>
          </a:p>
        </p:txBody>
      </p:sp>
      <p:sp>
        <p:nvSpPr>
          <p:cNvPr id="3" name="TextBox 2">
            <a:extLst>
              <a:ext uri="{FF2B5EF4-FFF2-40B4-BE49-F238E27FC236}">
                <a16:creationId xmlns:a16="http://schemas.microsoft.com/office/drawing/2014/main" id="{FEB068C3-E263-A9AA-792B-355762DC2A1C}"/>
              </a:ext>
            </a:extLst>
          </p:cNvPr>
          <p:cNvSpPr txBox="1"/>
          <p:nvPr/>
        </p:nvSpPr>
        <p:spPr>
          <a:xfrm>
            <a:off x="3886747" y="943385"/>
            <a:ext cx="7346748" cy="1231106"/>
          </a:xfrm>
          <a:prstGeom prst="rect">
            <a:avLst/>
          </a:prstGeom>
          <a:noFill/>
        </p:spPr>
        <p:txBody>
          <a:bodyPr wrap="square" lIns="72000" rIns="108000" rtlCol="0">
            <a:spAutoFit/>
          </a:bodyPr>
          <a:lstStyle/>
          <a:p>
            <a:r>
              <a:rPr lang="et-EE" b="1"/>
              <a:t>Riigihangete seadus</a:t>
            </a:r>
            <a:br>
              <a:rPr lang="et-EE"/>
            </a:br>
            <a:r>
              <a:rPr lang="et-EE" sz="1400" i="1"/>
              <a:t>Peamine sisu</a:t>
            </a:r>
            <a:r>
              <a:rPr lang="et-EE" sz="1400"/>
              <a:t>: Hankemenetluste kord.</a:t>
            </a:r>
            <a:br>
              <a:rPr lang="et-EE" sz="1400"/>
            </a:br>
            <a:r>
              <a:rPr lang="et-EE" sz="1400" i="1"/>
              <a:t>Seos</a:t>
            </a:r>
            <a:r>
              <a:rPr lang="et-EE" sz="1400"/>
              <a:t>: Volikogu roll hangete kinnitamisel ja järelevalves.</a:t>
            </a:r>
            <a:br>
              <a:rPr lang="et-EE" sz="1400"/>
            </a:br>
            <a:r>
              <a:rPr lang="et-EE" sz="1400" u="sng">
                <a:hlinkClick r:id="rId2"/>
              </a:rPr>
              <a:t>🔗 RHS – Riigi Teataja</a:t>
            </a:r>
            <a:endParaRPr lang="et-EE" sz="1400"/>
          </a:p>
          <a:p>
            <a:endParaRPr lang="et-EE" sz="1400"/>
          </a:p>
        </p:txBody>
      </p:sp>
      <p:sp>
        <p:nvSpPr>
          <p:cNvPr id="4" name="TextBox 3">
            <a:extLst>
              <a:ext uri="{FF2B5EF4-FFF2-40B4-BE49-F238E27FC236}">
                <a16:creationId xmlns:a16="http://schemas.microsoft.com/office/drawing/2014/main" id="{5522BAD2-67D7-A3D7-CD4A-719A9880F633}"/>
              </a:ext>
            </a:extLst>
          </p:cNvPr>
          <p:cNvSpPr txBox="1"/>
          <p:nvPr/>
        </p:nvSpPr>
        <p:spPr>
          <a:xfrm>
            <a:off x="3893518" y="2935217"/>
            <a:ext cx="7224464" cy="1292662"/>
          </a:xfrm>
          <a:prstGeom prst="rect">
            <a:avLst/>
          </a:prstGeom>
          <a:noFill/>
        </p:spPr>
        <p:txBody>
          <a:bodyPr wrap="square" lIns="90000" rIns="108000" rtlCol="0">
            <a:spAutoFit/>
          </a:bodyPr>
          <a:lstStyle/>
          <a:p>
            <a:pPr lvl="0"/>
            <a:endParaRPr lang="en-US" b="1" dirty="0"/>
          </a:p>
          <a:p>
            <a:r>
              <a:rPr lang="et-EE" b="1" dirty="0"/>
              <a:t>Ehitusseadustik</a:t>
            </a:r>
            <a:br>
              <a:rPr lang="et-EE" dirty="0"/>
            </a:br>
            <a:r>
              <a:rPr lang="et-EE" sz="1400" i="1" dirty="0"/>
              <a:t>Peamine sisu</a:t>
            </a:r>
            <a:r>
              <a:rPr lang="et-EE" sz="1400" dirty="0"/>
              <a:t>: Ehitusloa ja kasutusloa reeglid.</a:t>
            </a:r>
            <a:br>
              <a:rPr lang="et-EE" sz="1400" dirty="0"/>
            </a:br>
            <a:r>
              <a:rPr lang="et-EE" sz="1400" i="1" dirty="0"/>
              <a:t>Seos</a:t>
            </a:r>
            <a:r>
              <a:rPr lang="et-EE" sz="1400" dirty="0"/>
              <a:t>: Seotud volikogu planeeringu- ja ehitusotsustega.</a:t>
            </a:r>
            <a:br>
              <a:rPr lang="et-EE" sz="1400" dirty="0"/>
            </a:br>
            <a:r>
              <a:rPr lang="et-EE" sz="1400" dirty="0"/>
              <a:t>🔗 </a:t>
            </a:r>
            <a:r>
              <a:rPr lang="et-EE" sz="1400" u="sng" dirty="0">
                <a:hlinkClick r:id="rId3"/>
              </a:rPr>
              <a:t>Ehitusseadustik – Riigi Teataja</a:t>
            </a:r>
            <a:endParaRPr lang="et-EE" sz="1400" dirty="0"/>
          </a:p>
        </p:txBody>
      </p:sp>
      <p:sp>
        <p:nvSpPr>
          <p:cNvPr id="6" name="TextBox 5">
            <a:extLst>
              <a:ext uri="{FF2B5EF4-FFF2-40B4-BE49-F238E27FC236}">
                <a16:creationId xmlns:a16="http://schemas.microsoft.com/office/drawing/2014/main" id="{54E396B6-D087-8706-F350-B3907F370090}"/>
              </a:ext>
            </a:extLst>
          </p:cNvPr>
          <p:cNvSpPr txBox="1"/>
          <p:nvPr/>
        </p:nvSpPr>
        <p:spPr>
          <a:xfrm>
            <a:off x="3942784" y="4392813"/>
            <a:ext cx="7175198" cy="1569660"/>
          </a:xfrm>
          <a:prstGeom prst="rect">
            <a:avLst/>
          </a:prstGeom>
          <a:noFill/>
        </p:spPr>
        <p:txBody>
          <a:bodyPr wrap="square" lIns="90000" rIns="108000" rtlCol="0">
            <a:spAutoFit/>
          </a:bodyPr>
          <a:lstStyle/>
          <a:p>
            <a:r>
              <a:rPr lang="et-EE" b="1"/>
              <a:t>Maamaksuseadus</a:t>
            </a:r>
            <a:br>
              <a:rPr lang="et-EE"/>
            </a:br>
            <a:r>
              <a:rPr lang="et-EE" sz="1400"/>
              <a:t> </a:t>
            </a:r>
            <a:r>
              <a:rPr lang="et-EE" sz="1400" i="1"/>
              <a:t>Peamine sisu</a:t>
            </a:r>
            <a:r>
              <a:rPr lang="et-EE" sz="1400"/>
              <a:t>: Maamaksu määramine ja kogumine.</a:t>
            </a:r>
            <a:br>
              <a:rPr lang="et-EE" sz="1400"/>
            </a:br>
            <a:r>
              <a:rPr lang="et-EE" sz="1400" i="1"/>
              <a:t>Seos</a:t>
            </a:r>
            <a:r>
              <a:rPr lang="et-EE" sz="1400"/>
              <a:t>: Volikogu võib kehtestada kohalikke makse.</a:t>
            </a:r>
            <a:br>
              <a:rPr lang="et-EE" sz="1400"/>
            </a:br>
            <a:r>
              <a:rPr lang="et-EE" sz="1400"/>
              <a:t>🔗 </a:t>
            </a:r>
            <a:r>
              <a:rPr lang="et-EE" sz="1400" u="sng">
                <a:hlinkClick r:id="rId4"/>
              </a:rPr>
              <a:t>Maamaksuseadus – Riigi Teataja</a:t>
            </a:r>
            <a:endParaRPr lang="en-US" sz="1400" u="sng">
              <a:hlinkClick r:id="rId5"/>
            </a:endParaRPr>
          </a:p>
          <a:p>
            <a:pPr lvl="0"/>
            <a:br>
              <a:rPr lang="et-EE"/>
            </a:br>
            <a:endParaRPr lang="et-EE"/>
          </a:p>
        </p:txBody>
      </p:sp>
      <p:sp>
        <p:nvSpPr>
          <p:cNvPr id="7" name="TextBox 6">
            <a:extLst>
              <a:ext uri="{FF2B5EF4-FFF2-40B4-BE49-F238E27FC236}">
                <a16:creationId xmlns:a16="http://schemas.microsoft.com/office/drawing/2014/main" id="{A99D8E9C-B34D-B8D9-CA26-E6EACA1F59B9}"/>
              </a:ext>
            </a:extLst>
          </p:cNvPr>
          <p:cNvSpPr txBox="1"/>
          <p:nvPr/>
        </p:nvSpPr>
        <p:spPr>
          <a:xfrm>
            <a:off x="3898378" y="1999100"/>
            <a:ext cx="7175198" cy="369332"/>
          </a:xfrm>
          <a:prstGeom prst="rect">
            <a:avLst/>
          </a:prstGeom>
          <a:noFill/>
        </p:spPr>
        <p:txBody>
          <a:bodyPr wrap="square" lIns="90000" rIns="108000" rtlCol="0">
            <a:spAutoFit/>
          </a:bodyPr>
          <a:lstStyle/>
          <a:p>
            <a:r>
              <a:rPr lang="et-EE" b="1"/>
              <a:t>Planeerimisseadus</a:t>
            </a:r>
            <a:endParaRPr lang="et-EE"/>
          </a:p>
        </p:txBody>
      </p:sp>
      <p:sp>
        <p:nvSpPr>
          <p:cNvPr id="8" name="TextBox 7">
            <a:extLst>
              <a:ext uri="{FF2B5EF4-FFF2-40B4-BE49-F238E27FC236}">
                <a16:creationId xmlns:a16="http://schemas.microsoft.com/office/drawing/2014/main" id="{7B52A07A-2E0F-0C51-C948-5B423973EA25}"/>
              </a:ext>
            </a:extLst>
          </p:cNvPr>
          <p:cNvSpPr txBox="1"/>
          <p:nvPr/>
        </p:nvSpPr>
        <p:spPr>
          <a:xfrm>
            <a:off x="3925190" y="2326666"/>
            <a:ext cx="7070874" cy="738664"/>
          </a:xfrm>
          <a:prstGeom prst="rect">
            <a:avLst/>
          </a:prstGeom>
          <a:noFill/>
        </p:spPr>
        <p:txBody>
          <a:bodyPr wrap="square" lIns="72000" rIns="108000" rtlCol="0">
            <a:spAutoFit/>
          </a:bodyPr>
          <a:lstStyle/>
          <a:p>
            <a:r>
              <a:rPr lang="et-EE" sz="1400" i="1"/>
              <a:t>Peamine sisu</a:t>
            </a:r>
            <a:r>
              <a:rPr lang="et-EE" sz="1400"/>
              <a:t>: </a:t>
            </a:r>
            <a:r>
              <a:rPr lang="et-EE" sz="1400" err="1"/>
              <a:t>Üld</a:t>
            </a:r>
            <a:r>
              <a:rPr lang="et-EE" sz="1400"/>
              <a:t>- ja detailplaneeringute menetlus.</a:t>
            </a:r>
            <a:br>
              <a:rPr lang="et-EE" sz="1400"/>
            </a:br>
            <a:r>
              <a:rPr lang="et-EE" sz="1400" i="1"/>
              <a:t>Seos</a:t>
            </a:r>
            <a:r>
              <a:rPr lang="et-EE" sz="1400"/>
              <a:t>: Volikogu kinnitab planeeringuid.</a:t>
            </a:r>
            <a:br>
              <a:rPr lang="et-EE" sz="1400"/>
            </a:br>
            <a:r>
              <a:rPr lang="et-EE" sz="1400" u="sng">
                <a:hlinkClick r:id="rId6"/>
              </a:rPr>
              <a:t>🔗 Planeerimisseadus – Riigi </a:t>
            </a:r>
            <a:r>
              <a:rPr lang="et-EE" sz="1400" u="sng" err="1">
                <a:hlinkClick r:id="rId6"/>
              </a:rPr>
              <a:t>Teataja</a:t>
            </a:r>
            <a:r>
              <a:rPr lang="et-EE" sz="1400" u="sng" err="1">
                <a:hlinkClick r:id="rId7"/>
              </a:rPr>
              <a:t>iigi</a:t>
            </a:r>
            <a:r>
              <a:rPr lang="et-EE" sz="1400" u="sng">
                <a:hlinkClick r:id="rId7"/>
              </a:rPr>
              <a:t> Teataja</a:t>
            </a:r>
            <a:endParaRPr lang="et-EE" sz="1400"/>
          </a:p>
        </p:txBody>
      </p:sp>
      <p:sp>
        <p:nvSpPr>
          <p:cNvPr id="9" name="TextBox 8">
            <a:extLst>
              <a:ext uri="{FF2B5EF4-FFF2-40B4-BE49-F238E27FC236}">
                <a16:creationId xmlns:a16="http://schemas.microsoft.com/office/drawing/2014/main" id="{253CCBA1-0D82-BB5A-4E1C-9C44D8748273}"/>
              </a:ext>
            </a:extLst>
          </p:cNvPr>
          <p:cNvSpPr txBox="1"/>
          <p:nvPr/>
        </p:nvSpPr>
        <p:spPr>
          <a:xfrm>
            <a:off x="0" y="144373"/>
            <a:ext cx="3067418" cy="984885"/>
          </a:xfrm>
          <a:prstGeom prst="rect">
            <a:avLst/>
          </a:prstGeom>
          <a:noFill/>
        </p:spPr>
        <p:txBody>
          <a:bodyPr wrap="square" lIns="72000" tIns="0" rIns="36000" bIns="0" rtlCol="0">
            <a:spAutoFit/>
          </a:bodyPr>
          <a:lstStyle/>
          <a:p>
            <a:r>
              <a:rPr lang="en-US" altLang="ko-KR" sz="3200" b="1">
                <a:solidFill>
                  <a:schemeClr val="bg1"/>
                </a:solidFill>
                <a:latin typeface="+mj-lt"/>
                <a:cs typeface="Arial" pitchFamily="34" charset="0"/>
              </a:rPr>
              <a:t>OLULISED ÕIGUSAKTID</a:t>
            </a:r>
            <a:endParaRPr lang="ko-KR" altLang="en-US" sz="3200" b="1">
              <a:solidFill>
                <a:schemeClr val="bg1"/>
              </a:solidFill>
              <a:latin typeface="+mj-lt"/>
              <a:cs typeface="Arial" pitchFamily="34" charset="0"/>
            </a:endParaRPr>
          </a:p>
        </p:txBody>
      </p:sp>
    </p:spTree>
    <p:extLst>
      <p:ext uri="{BB962C8B-B14F-4D97-AF65-F5344CB8AC3E}">
        <p14:creationId xmlns:p14="http://schemas.microsoft.com/office/powerpoint/2010/main" val="90808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70DBB-3003-9877-7EC6-5115D1DE1656}"/>
            </a:ext>
          </a:extLst>
        </p:cNvPr>
        <p:cNvGrpSpPr/>
        <p:nvPr/>
      </p:nvGrpSpPr>
      <p:grpSpPr>
        <a:xfrm>
          <a:off x="0" y="0"/>
          <a:ext cx="0" cy="0"/>
          <a:chOff x="0" y="0"/>
          <a:chExt cx="0" cy="0"/>
        </a:xfrm>
      </p:grpSpPr>
      <p:sp>
        <p:nvSpPr>
          <p:cNvPr id="92" name="Rectangle 91">
            <a:extLst>
              <a:ext uri="{FF2B5EF4-FFF2-40B4-BE49-F238E27FC236}">
                <a16:creationId xmlns:a16="http://schemas.microsoft.com/office/drawing/2014/main" id="{58E8F54A-1315-41C7-47C4-0D3F6491C9E7}"/>
              </a:ext>
            </a:extLst>
          </p:cNvPr>
          <p:cNvSpPr/>
          <p:nvPr/>
        </p:nvSpPr>
        <p:spPr>
          <a:xfrm>
            <a:off x="-24979" y="0"/>
            <a:ext cx="25275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TextBox 62">
            <a:extLst>
              <a:ext uri="{FF2B5EF4-FFF2-40B4-BE49-F238E27FC236}">
                <a16:creationId xmlns:a16="http://schemas.microsoft.com/office/drawing/2014/main" id="{49703BEF-5353-AAD2-FC48-5BBFE48BCD5F}"/>
              </a:ext>
            </a:extLst>
          </p:cNvPr>
          <p:cNvSpPr txBox="1"/>
          <p:nvPr/>
        </p:nvSpPr>
        <p:spPr>
          <a:xfrm>
            <a:off x="149455" y="309307"/>
            <a:ext cx="3067418" cy="1969770"/>
          </a:xfrm>
          <a:prstGeom prst="rect">
            <a:avLst/>
          </a:prstGeom>
          <a:noFill/>
        </p:spPr>
        <p:txBody>
          <a:bodyPr wrap="square" lIns="72000" tIns="0" rIns="36000" bIns="0" rtlCol="0">
            <a:spAutoFit/>
          </a:bodyPr>
          <a:lstStyle/>
          <a:p>
            <a:r>
              <a:rPr lang="en-US" altLang="ko-KR" sz="3200" b="1" dirty="0">
                <a:solidFill>
                  <a:schemeClr val="bg1"/>
                </a:solidFill>
                <a:latin typeface="+mj-lt"/>
                <a:cs typeface="Arial" pitchFamily="34" charset="0"/>
              </a:rPr>
              <a:t>OMA-</a:t>
            </a:r>
          </a:p>
          <a:p>
            <a:r>
              <a:rPr lang="en-US" altLang="ko-KR" sz="3200" b="1" dirty="0">
                <a:solidFill>
                  <a:schemeClr val="bg1"/>
                </a:solidFill>
                <a:latin typeface="+mj-lt"/>
                <a:cs typeface="Arial" pitchFamily="34" charset="0"/>
              </a:rPr>
              <a:t>VALITSUSE ÕIGUSKTID</a:t>
            </a:r>
          </a:p>
          <a:p>
            <a:endParaRPr lang="ko-KR" altLang="en-US" sz="3200" b="1" dirty="0">
              <a:solidFill>
                <a:schemeClr val="bg1"/>
              </a:solidFill>
              <a:latin typeface="+mj-lt"/>
              <a:cs typeface="Arial" pitchFamily="34" charset="0"/>
            </a:endParaRPr>
          </a:p>
        </p:txBody>
      </p:sp>
      <p:sp>
        <p:nvSpPr>
          <p:cNvPr id="64" name="Rectangle 63">
            <a:extLst>
              <a:ext uri="{FF2B5EF4-FFF2-40B4-BE49-F238E27FC236}">
                <a16:creationId xmlns:a16="http://schemas.microsoft.com/office/drawing/2014/main" id="{525B4FA1-23C6-6726-0E47-F467B486E13D}"/>
              </a:ext>
            </a:extLst>
          </p:cNvPr>
          <p:cNvSpPr/>
          <p:nvPr/>
        </p:nvSpPr>
        <p:spPr>
          <a:xfrm>
            <a:off x="2803791" y="309307"/>
            <a:ext cx="8590419" cy="6281274"/>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73">
            <a:extLst>
              <a:ext uri="{FF2B5EF4-FFF2-40B4-BE49-F238E27FC236}">
                <a16:creationId xmlns:a16="http://schemas.microsoft.com/office/drawing/2014/main" id="{0BB68C2C-9732-79DB-4120-D37E469214BE}"/>
              </a:ext>
            </a:extLst>
          </p:cNvPr>
          <p:cNvSpPr/>
          <p:nvPr/>
        </p:nvSpPr>
        <p:spPr>
          <a:xfrm>
            <a:off x="2949225" y="489896"/>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L-Shape 96">
            <a:extLst>
              <a:ext uri="{FF2B5EF4-FFF2-40B4-BE49-F238E27FC236}">
                <a16:creationId xmlns:a16="http://schemas.microsoft.com/office/drawing/2014/main" id="{A109C1E8-ABB6-A327-0C6A-3F202B835505}"/>
              </a:ext>
            </a:extLst>
          </p:cNvPr>
          <p:cNvSpPr/>
          <p:nvPr/>
        </p:nvSpPr>
        <p:spPr>
          <a:xfrm>
            <a:off x="149455" y="590572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 name="TextBox 1">
            <a:extLst>
              <a:ext uri="{FF2B5EF4-FFF2-40B4-BE49-F238E27FC236}">
                <a16:creationId xmlns:a16="http://schemas.microsoft.com/office/drawing/2014/main" id="{ED771969-81F8-964E-3250-D45A3B71FE4E}"/>
              </a:ext>
            </a:extLst>
          </p:cNvPr>
          <p:cNvSpPr txBox="1"/>
          <p:nvPr/>
        </p:nvSpPr>
        <p:spPr>
          <a:xfrm>
            <a:off x="2949225" y="1462573"/>
            <a:ext cx="8444985" cy="4862870"/>
          </a:xfrm>
          <a:prstGeom prst="rect">
            <a:avLst/>
          </a:prstGeom>
          <a:noFill/>
        </p:spPr>
        <p:txBody>
          <a:bodyPr wrap="square" lIns="90000" rIns="108000" rtlCol="0">
            <a:spAutoFit/>
          </a:bodyPr>
          <a:lstStyle/>
          <a:p>
            <a:pPr marL="285750" indent="-285750">
              <a:buFont typeface="Arial" panose="020B0604020202020204" pitchFamily="34" charset="0"/>
              <a:buChar char="•"/>
            </a:pPr>
            <a:r>
              <a:rPr lang="fi-FI" sz="2800" b="1" dirty="0"/>
              <a:t>Põltsamaa valla </a:t>
            </a:r>
            <a:r>
              <a:rPr lang="fi-FI" sz="2800" b="1" dirty="0" err="1"/>
              <a:t>eeskirjad</a:t>
            </a:r>
            <a:r>
              <a:rPr lang="fi-FI" sz="2800" b="1" dirty="0"/>
              <a:t> ja </a:t>
            </a:r>
            <a:r>
              <a:rPr lang="fi-FI" sz="2800" b="1" dirty="0" err="1"/>
              <a:t>korrad</a:t>
            </a:r>
            <a:r>
              <a:rPr lang="et-EE" sz="2800" b="1" dirty="0"/>
              <a:t> on leitavad Põltsamaa valla </a:t>
            </a:r>
            <a:r>
              <a:rPr lang="et-EE" sz="2800" b="1" dirty="0">
                <a:hlinkClick r:id="rId2"/>
              </a:rPr>
              <a:t>veebilehelt</a:t>
            </a:r>
            <a:endParaRPr lang="et-EE" sz="2800" b="1" dirty="0"/>
          </a:p>
          <a:p>
            <a:pPr marL="285750" indent="-285750">
              <a:buFont typeface="Arial" panose="020B0604020202020204" pitchFamily="34" charset="0"/>
              <a:buChar char="•"/>
            </a:pPr>
            <a:r>
              <a:rPr lang="et-EE" sz="2800" b="1" dirty="0"/>
              <a:t>Põltsamaa valla </a:t>
            </a:r>
            <a:r>
              <a:rPr lang="et-EE" sz="2800" b="1" dirty="0" err="1"/>
              <a:t>dokumendihaldusseüsteemist</a:t>
            </a:r>
            <a:r>
              <a:rPr lang="et-EE" sz="2800" b="1" dirty="0"/>
              <a:t> Delta on leitavad kõik:</a:t>
            </a:r>
          </a:p>
          <a:p>
            <a:pPr marL="342900" indent="-342900">
              <a:buFont typeface="Wingdings" panose="05000000000000000000" pitchFamily="2" charset="2"/>
              <a:buChar char="ü"/>
            </a:pPr>
            <a:r>
              <a:rPr lang="fi-FI" sz="2400" dirty="0"/>
              <a:t>Põltsamaa </a:t>
            </a:r>
            <a:r>
              <a:rPr lang="et-EE" sz="2400" dirty="0"/>
              <a:t>V</a:t>
            </a:r>
            <a:r>
              <a:rPr lang="fi-FI" sz="2400" dirty="0"/>
              <a:t>alla</a:t>
            </a:r>
            <a:r>
              <a:rPr lang="et-EE" sz="2400" dirty="0"/>
              <a:t>volikogu </a:t>
            </a:r>
            <a:r>
              <a:rPr lang="et-EE" sz="2400" dirty="0">
                <a:hlinkClick r:id="rId3"/>
              </a:rPr>
              <a:t>määrused</a:t>
            </a:r>
            <a:endParaRPr lang="et-EE" sz="2400" dirty="0"/>
          </a:p>
          <a:p>
            <a:pPr marL="342900" indent="-342900">
              <a:buFont typeface="Wingdings" panose="05000000000000000000" pitchFamily="2" charset="2"/>
              <a:buChar char="ü"/>
            </a:pPr>
            <a:r>
              <a:rPr lang="et-EE" sz="2400" dirty="0"/>
              <a:t>Põltsamaa Vallavolikogu </a:t>
            </a:r>
            <a:r>
              <a:rPr lang="et-EE" sz="2400" dirty="0">
                <a:hlinkClick r:id="rId4"/>
              </a:rPr>
              <a:t>otsused</a:t>
            </a:r>
            <a:endParaRPr lang="et-EE" sz="2400" dirty="0"/>
          </a:p>
          <a:p>
            <a:pPr marL="342900" indent="-342900">
              <a:buFont typeface="Wingdings" panose="05000000000000000000" pitchFamily="2" charset="2"/>
              <a:buChar char="ü"/>
            </a:pPr>
            <a:r>
              <a:rPr lang="et-EE" sz="2400" dirty="0"/>
              <a:t>Põltsamaa Vallavalitsuse </a:t>
            </a:r>
            <a:r>
              <a:rPr lang="et-EE" sz="2400" dirty="0">
                <a:hlinkClick r:id="rId5"/>
              </a:rPr>
              <a:t>määrused </a:t>
            </a:r>
            <a:endParaRPr lang="et-EE" sz="2400" dirty="0"/>
          </a:p>
          <a:p>
            <a:pPr marL="342900" indent="-342900">
              <a:buFont typeface="Wingdings" panose="05000000000000000000" pitchFamily="2" charset="2"/>
              <a:buChar char="ü"/>
            </a:pPr>
            <a:r>
              <a:rPr kumimoji="0" lang="et-EE" sz="2400" b="0" i="0" u="none" strike="noStrike" kern="1200" cap="none" spc="0" normalizeH="0" baseline="0" noProof="0" dirty="0">
                <a:ln>
                  <a:noFill/>
                </a:ln>
                <a:solidFill>
                  <a:prstClr val="black"/>
                </a:solidFill>
                <a:effectLst/>
                <a:uLnTx/>
                <a:uFillTx/>
                <a:latin typeface="Tw Cen MT" panose="020B0602020104020603"/>
                <a:ea typeface="+mn-ea"/>
                <a:cs typeface="+mn-cs"/>
              </a:rPr>
              <a:t>Põltsamaa Vallavalitsuse </a:t>
            </a:r>
            <a:r>
              <a:rPr kumimoji="0" lang="et-EE" sz="2400" b="0" i="0" u="none" strike="noStrike" kern="1200" cap="none" spc="0" normalizeH="0" baseline="0" noProof="0" dirty="0">
                <a:ln>
                  <a:noFill/>
                </a:ln>
                <a:solidFill>
                  <a:prstClr val="black"/>
                </a:solidFill>
                <a:effectLst/>
                <a:uLnTx/>
                <a:uFillTx/>
                <a:latin typeface="Tw Cen MT" panose="020B0602020104020603"/>
                <a:ea typeface="+mn-ea"/>
                <a:cs typeface="+mn-cs"/>
                <a:hlinkClick r:id="rId6"/>
              </a:rPr>
              <a:t>korraldused</a:t>
            </a:r>
            <a:endParaRPr kumimoji="0" lang="et-EE"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indent="-342900">
              <a:buFont typeface="Wingdings" panose="05000000000000000000" pitchFamily="2" charset="2"/>
              <a:buChar char="ü"/>
            </a:pPr>
            <a:endParaRPr lang="et-EE" sz="2400" dirty="0"/>
          </a:p>
          <a:p>
            <a:pPr marL="285750" indent="-285750">
              <a:buFont typeface="Arial" panose="020B0604020202020204" pitchFamily="34" charset="0"/>
              <a:buChar char="•"/>
            </a:pPr>
            <a:endParaRPr lang="et-EE" sz="2400" dirty="0"/>
          </a:p>
          <a:p>
            <a:endParaRPr lang="et-EE" dirty="0"/>
          </a:p>
          <a:p>
            <a:endParaRPr lang="et-EE" dirty="0"/>
          </a:p>
          <a:p>
            <a:endParaRPr lang="et-EE" dirty="0"/>
          </a:p>
        </p:txBody>
      </p:sp>
    </p:spTree>
    <p:extLst>
      <p:ext uri="{BB962C8B-B14F-4D97-AF65-F5344CB8AC3E}">
        <p14:creationId xmlns:p14="http://schemas.microsoft.com/office/powerpoint/2010/main" val="353290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80B0C-7A81-3EAF-F1EA-F7329445B0D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1E2A669-1283-C0DC-5170-A1F5C591D2BC}"/>
              </a:ext>
            </a:extLst>
          </p:cNvPr>
          <p:cNvSpPr>
            <a:spLocks noGrp="1"/>
          </p:cNvSpPr>
          <p:nvPr>
            <p:ph type="body" sz="quarter" idx="10"/>
          </p:nvPr>
        </p:nvSpPr>
        <p:spPr>
          <a:xfrm>
            <a:off x="309402" y="617833"/>
            <a:ext cx="4757898" cy="724247"/>
          </a:xfrm>
        </p:spPr>
        <p:txBody>
          <a:bodyPr>
            <a:noAutofit/>
          </a:bodyPr>
          <a:lstStyle/>
          <a:p>
            <a:r>
              <a:rPr lang="en-US" sz="3200" b="1" dirty="0" err="1"/>
              <a:t>Kohaliku</a:t>
            </a:r>
            <a:r>
              <a:rPr lang="en-US" sz="3200" b="1" dirty="0"/>
              <a:t> </a:t>
            </a:r>
            <a:r>
              <a:rPr lang="en-US" sz="3200" b="1" dirty="0" err="1"/>
              <a:t>omavalitsuse</a:t>
            </a:r>
            <a:r>
              <a:rPr lang="en-US" sz="3200" b="1" dirty="0"/>
              <a:t> </a:t>
            </a:r>
            <a:r>
              <a:rPr lang="en-US" sz="3200" b="1" dirty="0" err="1"/>
              <a:t>juhtimisskeem</a:t>
            </a:r>
            <a:endParaRPr lang="et-EE" sz="3200" dirty="0"/>
          </a:p>
        </p:txBody>
      </p:sp>
      <p:cxnSp>
        <p:nvCxnSpPr>
          <p:cNvPr id="3" name="Straight Connector 2">
            <a:extLst>
              <a:ext uri="{FF2B5EF4-FFF2-40B4-BE49-F238E27FC236}">
                <a16:creationId xmlns:a16="http://schemas.microsoft.com/office/drawing/2014/main" id="{57034E1F-2ACF-7FD5-0533-2A6D1B6B267E}"/>
              </a:ext>
            </a:extLst>
          </p:cNvPr>
          <p:cNvCxnSpPr>
            <a:cxnSpLocks/>
          </p:cNvCxnSpPr>
          <p:nvPr/>
        </p:nvCxnSpPr>
        <p:spPr>
          <a:xfrm>
            <a:off x="502328" y="2112264"/>
            <a:ext cx="0" cy="432549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102F93-9880-B06E-E1D8-2BD260F3C4C3}"/>
              </a:ext>
            </a:extLst>
          </p:cNvPr>
          <p:cNvSpPr txBox="1"/>
          <p:nvPr/>
        </p:nvSpPr>
        <p:spPr>
          <a:xfrm>
            <a:off x="1003023" y="1772468"/>
            <a:ext cx="4560169" cy="646331"/>
          </a:xfrm>
          <a:prstGeom prst="rect">
            <a:avLst/>
          </a:prstGeom>
          <a:noFill/>
        </p:spPr>
        <p:txBody>
          <a:bodyPr wrap="square" rtlCol="0">
            <a:spAutoFit/>
          </a:bodyPr>
          <a:lstStyle/>
          <a:p>
            <a:pPr marL="285750" indent="-285750">
              <a:buFont typeface="Wingdings" panose="05000000000000000000" pitchFamily="2" charset="2"/>
              <a:buChar char="Ø"/>
            </a:pPr>
            <a:endParaRPr lang="en-US" b="1"/>
          </a:p>
          <a:p>
            <a:pPr marL="285750" indent="-285750">
              <a:buFont typeface="Wingdings" panose="05000000000000000000" pitchFamily="2" charset="2"/>
              <a:buChar char="Ø"/>
            </a:pPr>
            <a:endParaRPr lang="et-EE"/>
          </a:p>
        </p:txBody>
      </p:sp>
      <p:sp>
        <p:nvSpPr>
          <p:cNvPr id="24" name="TextBox 23">
            <a:extLst>
              <a:ext uri="{FF2B5EF4-FFF2-40B4-BE49-F238E27FC236}">
                <a16:creationId xmlns:a16="http://schemas.microsoft.com/office/drawing/2014/main" id="{134041CD-9377-A6D8-18BE-559DF9F672FE}"/>
              </a:ext>
            </a:extLst>
          </p:cNvPr>
          <p:cNvSpPr txBox="1"/>
          <p:nvPr/>
        </p:nvSpPr>
        <p:spPr>
          <a:xfrm>
            <a:off x="8935220" y="3903376"/>
            <a:ext cx="2678051"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dd a unique zing and appeal to your Presentations.</a:t>
            </a:r>
            <a:endParaRPr lang="ko-KR" altLang="en-US" sz="1200" dirty="0">
              <a:solidFill>
                <a:schemeClr val="bg1"/>
              </a:solidFill>
              <a:cs typeface="Arial" pitchFamily="34" charset="0"/>
            </a:endParaRPr>
          </a:p>
        </p:txBody>
      </p:sp>
      <p:sp>
        <p:nvSpPr>
          <p:cNvPr id="8" name="TextBox 7">
            <a:extLst>
              <a:ext uri="{FF2B5EF4-FFF2-40B4-BE49-F238E27FC236}">
                <a16:creationId xmlns:a16="http://schemas.microsoft.com/office/drawing/2014/main" id="{AA5F9C34-72F9-5997-C8FF-26C0E972DFBC}"/>
              </a:ext>
            </a:extLst>
          </p:cNvPr>
          <p:cNvSpPr txBox="1"/>
          <p:nvPr/>
        </p:nvSpPr>
        <p:spPr>
          <a:xfrm>
            <a:off x="5260226" y="180469"/>
            <a:ext cx="6602932" cy="6370975"/>
          </a:xfrm>
          <a:prstGeom prst="rect">
            <a:avLst/>
          </a:prstGeom>
          <a:solidFill>
            <a:schemeClr val="accent1"/>
          </a:solidFill>
        </p:spPr>
        <p:txBody>
          <a:bodyPr wrap="square" lIns="91440" tIns="45720" rIns="91440" bIns="45720" rtlCol="0" anchor="t">
            <a:spAutoFit/>
          </a:bodyPr>
          <a:lstStyle/>
          <a:p>
            <a:endParaRPr lang="en-US" sz="1400" b="1" dirty="0">
              <a:solidFill>
                <a:schemeClr val="bg1"/>
              </a:solidFill>
              <a:latin typeface="Tw Cen MT (Body)"/>
              <a:ea typeface="Calibri"/>
              <a:cs typeface="Calibri"/>
            </a:endParaRPr>
          </a:p>
          <a:p>
            <a:r>
              <a:rPr lang="et-EE" sz="1400" b="1" dirty="0">
                <a:solidFill>
                  <a:schemeClr val="bg1"/>
                </a:solidFill>
                <a:latin typeface="Tw Cen MT (Body)"/>
                <a:ea typeface="Calibri"/>
                <a:cs typeface="Calibri"/>
              </a:rPr>
              <a:t>VALLAVOLIKOGU</a:t>
            </a:r>
            <a:endParaRPr lang="en-US" sz="1400" b="1" dirty="0">
              <a:solidFill>
                <a:schemeClr val="bg1"/>
              </a:solidFill>
              <a:latin typeface="Tw Cen MT (Body)"/>
              <a:ea typeface="Calibri"/>
              <a:cs typeface="Calibri"/>
            </a:endParaRPr>
          </a:p>
          <a:p>
            <a:r>
              <a:rPr lang="et-EE" sz="1400" dirty="0">
                <a:latin typeface="Tw Cen MT (Body)"/>
              </a:rPr>
              <a:t>👉 </a:t>
            </a:r>
            <a:r>
              <a:rPr lang="et-EE" sz="1400" dirty="0">
                <a:solidFill>
                  <a:schemeClr val="bg1"/>
                </a:solidFill>
                <a:latin typeface="Tw Cen MT (Body)"/>
              </a:rPr>
              <a:t>teeb reeglid ja otsustab suuna.</a:t>
            </a:r>
            <a:r>
              <a:rPr lang="et-EE" sz="1400" dirty="0">
                <a:latin typeface="Tw Cen MT (Body)"/>
                <a:cs typeface="Calibri"/>
              </a:rPr>
              <a:t> </a:t>
            </a:r>
            <a:endParaRPr lang="en-US" sz="1400" dirty="0">
              <a:latin typeface="Tw Cen MT (Body)"/>
              <a:cs typeface="Calibri"/>
            </a:endParaRPr>
          </a:p>
          <a:p>
            <a:pPr lvl="0">
              <a:buFont typeface="Wingdings" panose="05000000000000000000" pitchFamily="2" charset="2"/>
              <a:buChar char="v"/>
            </a:pPr>
            <a:r>
              <a:rPr lang="et-EE" sz="1200" dirty="0">
                <a:latin typeface="Tw Cen MT (Body)"/>
                <a:cs typeface="Calibri"/>
              </a:rPr>
              <a:t>Poliitika kujundamine - o</a:t>
            </a:r>
            <a:r>
              <a:rPr lang="et-EE" sz="1200" dirty="0">
                <a:latin typeface="Tw Cen MT (Body)"/>
                <a:ea typeface="Calibri"/>
                <a:cs typeface="Calibri"/>
              </a:rPr>
              <a:t>n kõrgeim otsustuskogu (nagu „parlament“ kohalikul tasandil).</a:t>
            </a:r>
          </a:p>
          <a:p>
            <a:pPr lvl="0">
              <a:buFont typeface="Wingdings" panose="05000000000000000000" pitchFamily="2" charset="2"/>
              <a:buChar char="v"/>
            </a:pPr>
            <a:r>
              <a:rPr lang="et-EE" sz="1200" dirty="0">
                <a:latin typeface="Tw Cen MT (Body)"/>
                <a:ea typeface="Calibri"/>
                <a:cs typeface="Calibri"/>
              </a:rPr>
              <a:t>Volikogu juhib kogu omavalitsuse tegevust strateegilise tasandi</a:t>
            </a:r>
            <a:r>
              <a:rPr lang="et-EE" sz="1200" b="1" dirty="0">
                <a:latin typeface="Tw Cen MT (Body)"/>
                <a:ea typeface="Calibri"/>
                <a:cs typeface="Calibri"/>
              </a:rPr>
              <a:t>l</a:t>
            </a:r>
            <a:r>
              <a:rPr lang="et-EE" sz="1200" dirty="0">
                <a:latin typeface="Tw Cen MT (Body)"/>
                <a:ea typeface="Calibri"/>
                <a:cs typeface="Calibri"/>
              </a:rPr>
              <a:t>.</a:t>
            </a:r>
          </a:p>
          <a:p>
            <a:pPr lvl="0">
              <a:buFont typeface="Wingdings" panose="05000000000000000000" pitchFamily="2" charset="2"/>
              <a:buChar char="v"/>
            </a:pPr>
            <a:r>
              <a:rPr lang="et-EE" sz="1200" dirty="0">
                <a:latin typeface="Tw Cen MT (Body)"/>
                <a:cs typeface="Calibri"/>
              </a:rPr>
              <a:t>Õiguskeskkonna kujundamine, KOV tegevuse reguleerimine. </a:t>
            </a:r>
            <a:r>
              <a:rPr lang="et-EE" sz="1200" dirty="0">
                <a:latin typeface="Tw Cen MT (Body)"/>
                <a:ea typeface="Calibri"/>
                <a:cs typeface="Calibri"/>
              </a:rPr>
              <a:t>Volikogu võtab vastu määrusi ja otsuseid, kinnitab eelarve, kehtestab arengukavad ja teeb olulised poliitilised otsused.</a:t>
            </a:r>
          </a:p>
          <a:p>
            <a:pPr lvl="0">
              <a:buFont typeface="Wingdings" panose="05000000000000000000" pitchFamily="2" charset="2"/>
              <a:buChar char="v"/>
            </a:pPr>
            <a:r>
              <a:rPr lang="et-EE" sz="1200" dirty="0">
                <a:latin typeface="Tw Cen MT (Body)"/>
                <a:cs typeface="Calibri"/>
              </a:rPr>
              <a:t>KOKS § 22 lõige 1: volikogu ainupädevus: kehtestamine, otsustamine, kinnitamine, </a:t>
            </a:r>
            <a:br>
              <a:rPr lang="et-EE" sz="1200" dirty="0">
                <a:latin typeface="Tw Cen MT (Body)"/>
                <a:cs typeface="Calibri"/>
              </a:rPr>
            </a:br>
            <a:r>
              <a:rPr lang="et-EE" sz="1200" dirty="0">
                <a:latin typeface="Tw Cen MT (Body)"/>
                <a:cs typeface="Calibri"/>
              </a:rPr>
              <a:t>valimine jt. St keskkonna loomine ja olulisemate otsuste tegemine.</a:t>
            </a:r>
            <a:endParaRPr lang="et-EE" sz="1200" b="1" dirty="0"/>
          </a:p>
          <a:p>
            <a:endParaRPr lang="et-EE" sz="1400" dirty="0">
              <a:solidFill>
                <a:schemeClr val="bg1"/>
              </a:solidFill>
              <a:latin typeface="Tw Cen MT (Body)"/>
            </a:endParaRPr>
          </a:p>
          <a:p>
            <a:r>
              <a:rPr lang="et-EE" sz="1400" b="1" dirty="0">
                <a:solidFill>
                  <a:schemeClr val="bg1"/>
                </a:solidFill>
                <a:latin typeface="Tw Cen MT (Body)"/>
              </a:rPr>
              <a:t>VALLAVALITSUS TÄITEVORGANINA</a:t>
            </a:r>
            <a:br>
              <a:rPr lang="en-US" sz="1400" b="1" dirty="0">
                <a:solidFill>
                  <a:schemeClr val="bg1"/>
                </a:solidFill>
                <a:latin typeface="Tw Cen MT (Body)"/>
              </a:rPr>
            </a:br>
            <a:r>
              <a:rPr lang="et-EE" sz="1400" dirty="0">
                <a:latin typeface="Tw Cen MT (Body)"/>
              </a:rPr>
              <a:t>👉</a:t>
            </a:r>
            <a:r>
              <a:rPr lang="et-EE" sz="1400" dirty="0">
                <a:solidFill>
                  <a:schemeClr val="bg1"/>
                </a:solidFill>
                <a:latin typeface="Tw Cen MT (Body)"/>
              </a:rPr>
              <a:t> teeb praktilise töö ära vastavalt volikogu otsustele.</a:t>
            </a:r>
            <a:endParaRPr lang="en-US" sz="1400" dirty="0">
              <a:solidFill>
                <a:schemeClr val="bg1"/>
              </a:solidFill>
              <a:latin typeface="Tw Cen MT (Body)"/>
            </a:endParaRPr>
          </a:p>
          <a:p>
            <a:pPr marL="285750" indent="-285750">
              <a:buFont typeface="Wingdings" panose="05000000000000000000" pitchFamily="2" charset="2"/>
              <a:buChar char="v"/>
            </a:pPr>
            <a:r>
              <a:rPr lang="et-EE" sz="1200" dirty="0">
                <a:latin typeface="Tw Cen MT (Body)"/>
              </a:rPr>
              <a:t>On täitevorgan, kes viib ellu volikogu otsuseid. Valitsus on volikogu ees aruandekohustuslik</a:t>
            </a:r>
            <a:r>
              <a:rPr lang="en-US" sz="1200" dirty="0">
                <a:latin typeface="Tw Cen MT (Body)"/>
              </a:rPr>
              <a:t>.</a:t>
            </a:r>
            <a:r>
              <a:rPr lang="et-EE" sz="1200" dirty="0">
                <a:latin typeface="Tw Cen MT (Body)"/>
              </a:rPr>
              <a:t> </a:t>
            </a:r>
          </a:p>
          <a:p>
            <a:pPr marL="285750" indent="-285750">
              <a:buFont typeface="Wingdings" panose="05000000000000000000" pitchFamily="2" charset="2"/>
              <a:buChar char="v"/>
            </a:pPr>
            <a:r>
              <a:rPr lang="et-EE" sz="1200" dirty="0">
                <a:latin typeface="Tw Cen MT (Body)"/>
              </a:rPr>
              <a:t>Valitsus lahendab ja korraldab (KOKS § 30 lg 1) kohaliku elu küsimused volikogu poolt otsustatud ulatuses</a:t>
            </a:r>
          </a:p>
          <a:p>
            <a:pPr marL="285750" indent="-285750">
              <a:buFont typeface="Wingdings" panose="05000000000000000000" pitchFamily="2" charset="2"/>
              <a:buChar char="v"/>
            </a:pPr>
            <a:r>
              <a:rPr lang="et-EE" sz="1200" dirty="0">
                <a:latin typeface="Tw Cen MT (Body)"/>
              </a:rPr>
              <a:t>Valitsus on poliitiline organ (st volikogu nimetab ja võib muuta koosseisu). </a:t>
            </a:r>
            <a:endParaRPr lang="en-US" sz="1200" dirty="0">
              <a:latin typeface="Tw Cen MT (Body)"/>
            </a:endParaRPr>
          </a:p>
          <a:p>
            <a:pPr marL="285750" indent="-285750">
              <a:buFont typeface="Wingdings" panose="05000000000000000000" pitchFamily="2" charset="2"/>
              <a:buChar char="v"/>
            </a:pPr>
            <a:r>
              <a:rPr lang="et-EE" sz="1200" dirty="0">
                <a:latin typeface="Tw Cen MT (Body)"/>
              </a:rPr>
              <a:t>Koosneb vallavanemast või linnapeast ja teistest valitsuse liikmetest.</a:t>
            </a:r>
          </a:p>
          <a:p>
            <a:pPr marL="285750" indent="-285750">
              <a:buFont typeface="Wingdings" panose="05000000000000000000" pitchFamily="2" charset="2"/>
              <a:buChar char="v"/>
            </a:pPr>
            <a:r>
              <a:rPr lang="et-EE" sz="1200" dirty="0">
                <a:latin typeface="Tw Cen MT (Body)"/>
              </a:rPr>
              <a:t>Korraldab igapäevast juhtimist: teenused, ehitused, haridus, sotsiaalhoolekanne jms.</a:t>
            </a:r>
          </a:p>
          <a:p>
            <a:endParaRPr lang="et-EE" sz="1400" dirty="0">
              <a:latin typeface="Tw Cen MT (Body)"/>
            </a:endParaRPr>
          </a:p>
          <a:p>
            <a:r>
              <a:rPr lang="et-EE" sz="1400" b="1" dirty="0">
                <a:solidFill>
                  <a:schemeClr val="bg1"/>
                </a:solidFill>
                <a:latin typeface="Tw Cen MT (Body)"/>
                <a:ea typeface="Calibri"/>
                <a:cs typeface="Calibri"/>
              </a:rPr>
              <a:t>VALLAVALITSUS AMETIASUTUSENA</a:t>
            </a:r>
          </a:p>
          <a:p>
            <a:pPr marL="285750" indent="-285750">
              <a:buFont typeface="Wingdings" panose="05000000000000000000" pitchFamily="2" charset="2"/>
              <a:buChar char="v"/>
            </a:pPr>
            <a:r>
              <a:rPr lang="et-EE" sz="1200" dirty="0">
                <a:latin typeface="Tw Cen MT (Body)"/>
                <a:ea typeface="Calibri"/>
                <a:cs typeface="Calibri"/>
              </a:rPr>
              <a:t>Teostab haldusterritooriumil avalikku võimu ja täidab seaduste ning seaduste alusel antud õigusaktidega pädevuses olevaid ülesandeid</a:t>
            </a:r>
          </a:p>
          <a:p>
            <a:pPr marL="285750" indent="-285750">
              <a:buFont typeface="Wingdings" panose="05000000000000000000" pitchFamily="2" charset="2"/>
              <a:buChar char="v"/>
            </a:pPr>
            <a:r>
              <a:rPr lang="et-EE" sz="1200" dirty="0">
                <a:latin typeface="Tw Cen MT (Body)"/>
                <a:ea typeface="Calibri"/>
                <a:cs typeface="Calibri"/>
              </a:rPr>
              <a:t>Osakonnad, ametnikud ja töötajad.</a:t>
            </a:r>
          </a:p>
          <a:p>
            <a:pPr marL="285750" indent="-285750">
              <a:buFont typeface="Wingdings" panose="05000000000000000000" pitchFamily="2" charset="2"/>
              <a:buChar char="v"/>
            </a:pPr>
            <a:r>
              <a:rPr lang="et-EE" sz="1200" dirty="0">
                <a:latin typeface="Tw Cen MT (Body)"/>
                <a:ea typeface="Calibri"/>
                <a:cs typeface="Calibri"/>
              </a:rPr>
              <a:t>Nende ülesanne on täita valitsuse korraldusi ja korraldada konkreetseid valdkondi</a:t>
            </a:r>
            <a:r>
              <a:rPr lang="et-EE" sz="1200" b="1" dirty="0">
                <a:latin typeface="Tw Cen MT (Body)"/>
                <a:ea typeface="Calibri"/>
                <a:cs typeface="Calibri"/>
              </a:rPr>
              <a:t>.</a:t>
            </a:r>
            <a:endParaRPr lang="et-EE" sz="1200" dirty="0">
              <a:latin typeface="Tw Cen MT (Body)"/>
              <a:ea typeface="Calibri"/>
              <a:cs typeface="Calibri"/>
            </a:endParaRPr>
          </a:p>
          <a:p>
            <a:endParaRPr lang="et-EE" sz="1400" dirty="0">
              <a:latin typeface="Tw Cen MT (Body)"/>
            </a:endParaRPr>
          </a:p>
          <a:p>
            <a:r>
              <a:rPr lang="et-EE" sz="1400" b="1" dirty="0">
                <a:solidFill>
                  <a:schemeClr val="bg1"/>
                </a:solidFill>
                <a:latin typeface="Tw Cen MT (Body)"/>
              </a:rPr>
              <a:t>AMETIASUTUSE HALLATAVAD ASUTUSED</a:t>
            </a:r>
          </a:p>
          <a:p>
            <a:pPr marL="285750" indent="-285750">
              <a:buFont typeface="Wingdings" panose="05000000000000000000" pitchFamily="2" charset="2"/>
              <a:buChar char="v"/>
            </a:pPr>
            <a:r>
              <a:rPr lang="et-EE" sz="1200" dirty="0">
                <a:latin typeface="Tw Cen MT (Body)"/>
                <a:ea typeface="Calibri"/>
                <a:cs typeface="Calibri"/>
              </a:rPr>
              <a:t>Nt koolid, raamatukogud, lasteaiad.</a:t>
            </a:r>
            <a:endParaRPr lang="en-US" sz="1200" dirty="0">
              <a:latin typeface="Tw Cen MT (Body)"/>
              <a:ea typeface="Calibri"/>
              <a:cs typeface="Calibri"/>
            </a:endParaRPr>
          </a:p>
          <a:p>
            <a:pPr marL="285750" indent="-285750">
              <a:buFont typeface="Wingdings" panose="05000000000000000000" pitchFamily="2" charset="2"/>
              <a:buChar char="v"/>
            </a:pPr>
            <a:endParaRPr lang="en-US" sz="1400" dirty="0">
              <a:latin typeface="Tw Cen MT (Body)"/>
              <a:ea typeface="Calibri"/>
              <a:cs typeface="Calibri"/>
            </a:endParaRPr>
          </a:p>
          <a:p>
            <a:r>
              <a:rPr lang="et-EE" sz="1400" b="1" dirty="0">
                <a:solidFill>
                  <a:schemeClr val="bg1"/>
                </a:solidFill>
                <a:latin typeface="Tw Cen MT (Body)"/>
              </a:rPr>
              <a:t>OSALUS ERAÕIGUSLIKES</a:t>
            </a:r>
            <a:r>
              <a:rPr lang="en-US" sz="1400" b="1" dirty="0">
                <a:solidFill>
                  <a:schemeClr val="bg1"/>
                </a:solidFill>
                <a:latin typeface="Tw Cen MT (Body)"/>
              </a:rPr>
              <a:t> </a:t>
            </a:r>
            <a:r>
              <a:rPr lang="et-EE" sz="1400" b="1" dirty="0">
                <a:solidFill>
                  <a:schemeClr val="bg1"/>
                </a:solidFill>
                <a:latin typeface="Tw Cen MT (Body)"/>
              </a:rPr>
              <a:t>JURIIDILISTES ISIKUTES</a:t>
            </a:r>
          </a:p>
          <a:p>
            <a:pPr marL="285750" indent="-285750">
              <a:buFont typeface="Wingdings" panose="05000000000000000000" pitchFamily="2" charset="2"/>
              <a:buChar char="v"/>
            </a:pPr>
            <a:r>
              <a:rPr lang="et-EE" sz="1200" dirty="0">
                <a:latin typeface="Tw Cen MT (Body)"/>
                <a:ea typeface="Calibri"/>
                <a:cs typeface="Calibri"/>
              </a:rPr>
              <a:t>Osalus sihtasutuses, mittetulundusühingutes, äriühingutes</a:t>
            </a:r>
          </a:p>
          <a:p>
            <a:pPr marL="285750" indent="-285750">
              <a:buFont typeface="Wingdings" panose="05000000000000000000" pitchFamily="2" charset="2"/>
              <a:buChar char="v"/>
            </a:pPr>
            <a:r>
              <a:rPr lang="et-EE" sz="1200" dirty="0">
                <a:latin typeface="Tw Cen MT (Body)"/>
                <a:ea typeface="Calibri"/>
                <a:cs typeface="Calibri"/>
              </a:rPr>
              <a:t>Osutavad teenuseid nt spordikeskus, kultuurimaja, vee-ettevõte</a:t>
            </a:r>
            <a:br>
              <a:rPr lang="en-US" sz="1400" dirty="0">
                <a:latin typeface="Tw Cen MT (Body)"/>
              </a:rPr>
            </a:br>
            <a:endParaRPr lang="et-EE" sz="1200" dirty="0"/>
          </a:p>
        </p:txBody>
      </p:sp>
      <p:sp>
        <p:nvSpPr>
          <p:cNvPr id="10" name="AutoShape 2">
            <a:extLst>
              <a:ext uri="{FF2B5EF4-FFF2-40B4-BE49-F238E27FC236}">
                <a16:creationId xmlns:a16="http://schemas.microsoft.com/office/drawing/2014/main" id="{723A8E37-8A0F-92DE-72FD-3471BEE2BB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4" name="L-Shape 3">
            <a:extLst>
              <a:ext uri="{FF2B5EF4-FFF2-40B4-BE49-F238E27FC236}">
                <a16:creationId xmlns:a16="http://schemas.microsoft.com/office/drawing/2014/main" id="{AB8376FA-54EA-4A06-76DE-FEE43535B09B}"/>
              </a:ext>
            </a:extLst>
          </p:cNvPr>
          <p:cNvSpPr/>
          <p:nvPr/>
        </p:nvSpPr>
        <p:spPr>
          <a:xfrm rot="16200000">
            <a:off x="10881773" y="5569055"/>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aphicFrame>
        <p:nvGraphicFramePr>
          <p:cNvPr id="11" name="Diagram 10">
            <a:extLst>
              <a:ext uri="{FF2B5EF4-FFF2-40B4-BE49-F238E27FC236}">
                <a16:creationId xmlns:a16="http://schemas.microsoft.com/office/drawing/2014/main" id="{7628AB88-4E0B-EA9F-7DF9-791731496CCB}"/>
              </a:ext>
            </a:extLst>
          </p:cNvPr>
          <p:cNvGraphicFramePr/>
          <p:nvPr>
            <p:extLst>
              <p:ext uri="{D42A27DB-BD31-4B8C-83A1-F6EECF244321}">
                <p14:modId xmlns:p14="http://schemas.microsoft.com/office/powerpoint/2010/main" val="165548020"/>
              </p:ext>
            </p:extLst>
          </p:nvPr>
        </p:nvGraphicFramePr>
        <p:xfrm>
          <a:off x="1003023" y="1998133"/>
          <a:ext cx="4064277" cy="2861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a:extLst>
              <a:ext uri="{FF2B5EF4-FFF2-40B4-BE49-F238E27FC236}">
                <a16:creationId xmlns:a16="http://schemas.microsoft.com/office/drawing/2014/main" id="{61CFB6AF-EEF2-C749-6444-1D503F687AA0}"/>
              </a:ext>
            </a:extLst>
          </p:cNvPr>
          <p:cNvGrpSpPr/>
          <p:nvPr/>
        </p:nvGrpSpPr>
        <p:grpSpPr>
          <a:xfrm>
            <a:off x="978218" y="5085531"/>
            <a:ext cx="3297271" cy="677425"/>
            <a:chOff x="1817508" y="1811918"/>
            <a:chExt cx="1860126" cy="677425"/>
          </a:xfrm>
        </p:grpSpPr>
        <p:sp>
          <p:nvSpPr>
            <p:cNvPr id="14" name="Rectangle: Rounded Corners 13">
              <a:extLst>
                <a:ext uri="{FF2B5EF4-FFF2-40B4-BE49-F238E27FC236}">
                  <a16:creationId xmlns:a16="http://schemas.microsoft.com/office/drawing/2014/main" id="{F0AEFE5B-3B03-860C-55F8-AF92467D7016}"/>
                </a:ext>
              </a:extLst>
            </p:cNvPr>
            <p:cNvSpPr/>
            <p:nvPr/>
          </p:nvSpPr>
          <p:spPr>
            <a:xfrm>
              <a:off x="1817508" y="1811918"/>
              <a:ext cx="1860126" cy="67742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t-EE"/>
            </a:p>
          </p:txBody>
        </p:sp>
        <p:sp>
          <p:nvSpPr>
            <p:cNvPr id="15" name="Rectangle: Rounded Corners 4">
              <a:extLst>
                <a:ext uri="{FF2B5EF4-FFF2-40B4-BE49-F238E27FC236}">
                  <a16:creationId xmlns:a16="http://schemas.microsoft.com/office/drawing/2014/main" id="{C1A031AC-B182-977E-B31D-4C9DCFE8C743}"/>
                </a:ext>
              </a:extLst>
            </p:cNvPr>
            <p:cNvSpPr txBox="1"/>
            <p:nvPr/>
          </p:nvSpPr>
          <p:spPr>
            <a:xfrm>
              <a:off x="1850577" y="1844987"/>
              <a:ext cx="1793988" cy="6112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algn="ctr"/>
              <a:r>
                <a:rPr lang="et-EE" sz="1200" b="1" dirty="0">
                  <a:solidFill>
                    <a:schemeClr val="accent6">
                      <a:lumMod val="60000"/>
                      <a:lumOff val="40000"/>
                    </a:schemeClr>
                  </a:solidFill>
                  <a:latin typeface="Tw Cen MT (Body)"/>
                </a:rPr>
                <a:t>AMETIASUTUSE HALLATAVAD ASUTUSED</a:t>
              </a:r>
            </a:p>
          </p:txBody>
        </p:sp>
      </p:grpSp>
      <p:grpSp>
        <p:nvGrpSpPr>
          <p:cNvPr id="16" name="Group 15">
            <a:extLst>
              <a:ext uri="{FF2B5EF4-FFF2-40B4-BE49-F238E27FC236}">
                <a16:creationId xmlns:a16="http://schemas.microsoft.com/office/drawing/2014/main" id="{C863936D-B87F-D728-0D06-750C65E42ED9}"/>
              </a:ext>
            </a:extLst>
          </p:cNvPr>
          <p:cNvGrpSpPr/>
          <p:nvPr/>
        </p:nvGrpSpPr>
        <p:grpSpPr>
          <a:xfrm>
            <a:off x="2028826" y="5903515"/>
            <a:ext cx="2589537" cy="680777"/>
            <a:chOff x="1749627" y="1811918"/>
            <a:chExt cx="1928007" cy="680777"/>
          </a:xfrm>
        </p:grpSpPr>
        <p:sp>
          <p:nvSpPr>
            <p:cNvPr id="17" name="Rectangle: Rounded Corners 16">
              <a:extLst>
                <a:ext uri="{FF2B5EF4-FFF2-40B4-BE49-F238E27FC236}">
                  <a16:creationId xmlns:a16="http://schemas.microsoft.com/office/drawing/2014/main" id="{24514DF5-A9CD-18E2-DF01-99EA5627D6F2}"/>
                </a:ext>
              </a:extLst>
            </p:cNvPr>
            <p:cNvSpPr/>
            <p:nvPr/>
          </p:nvSpPr>
          <p:spPr>
            <a:xfrm>
              <a:off x="1817508" y="1811918"/>
              <a:ext cx="1860126" cy="67742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t-EE"/>
            </a:p>
          </p:txBody>
        </p:sp>
        <p:sp>
          <p:nvSpPr>
            <p:cNvPr id="18" name="Rectangle: Rounded Corners 4">
              <a:extLst>
                <a:ext uri="{FF2B5EF4-FFF2-40B4-BE49-F238E27FC236}">
                  <a16:creationId xmlns:a16="http://schemas.microsoft.com/office/drawing/2014/main" id="{F031B419-3F17-E4DF-CA25-DE18640183B9}"/>
                </a:ext>
              </a:extLst>
            </p:cNvPr>
            <p:cNvSpPr txBox="1"/>
            <p:nvPr/>
          </p:nvSpPr>
          <p:spPr>
            <a:xfrm>
              <a:off x="1749627" y="1881408"/>
              <a:ext cx="1793988" cy="6112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algn="ctr"/>
              <a:r>
                <a:rPr lang="et-EE" sz="1200" b="1" dirty="0">
                  <a:solidFill>
                    <a:schemeClr val="accent6">
                      <a:lumMod val="60000"/>
                      <a:lumOff val="40000"/>
                    </a:schemeClr>
                  </a:solidFill>
                  <a:latin typeface="Tw Cen MT (Body)"/>
                </a:rPr>
                <a:t>OSALUS ERAÕIGUSLIKES </a:t>
              </a:r>
              <a:endParaRPr lang="en-US" sz="1200" b="1" dirty="0">
                <a:solidFill>
                  <a:schemeClr val="accent6">
                    <a:lumMod val="60000"/>
                    <a:lumOff val="40000"/>
                  </a:schemeClr>
                </a:solidFill>
                <a:latin typeface="Tw Cen MT (Body)"/>
              </a:endParaRPr>
            </a:p>
            <a:p>
              <a:pPr algn="ctr"/>
              <a:r>
                <a:rPr lang="et-EE" sz="1200" b="1" dirty="0">
                  <a:solidFill>
                    <a:schemeClr val="accent6">
                      <a:lumMod val="60000"/>
                      <a:lumOff val="40000"/>
                    </a:schemeClr>
                  </a:solidFill>
                  <a:latin typeface="Tw Cen MT (Body)"/>
                </a:rPr>
                <a:t>JURIIDILISTES ISIKUTES</a:t>
              </a:r>
            </a:p>
          </p:txBody>
        </p:sp>
      </p:grpSp>
      <p:sp>
        <p:nvSpPr>
          <p:cNvPr id="19" name="Arrow: Down 18">
            <a:extLst>
              <a:ext uri="{FF2B5EF4-FFF2-40B4-BE49-F238E27FC236}">
                <a16:creationId xmlns:a16="http://schemas.microsoft.com/office/drawing/2014/main" id="{82E516B4-F7B4-9BFE-96AE-01581B89F727}"/>
              </a:ext>
            </a:extLst>
          </p:cNvPr>
          <p:cNvSpPr/>
          <p:nvPr/>
        </p:nvSpPr>
        <p:spPr>
          <a:xfrm>
            <a:off x="3826554" y="2809867"/>
            <a:ext cx="84213" cy="3810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0" name="Arrow: Down 19">
            <a:extLst>
              <a:ext uri="{FF2B5EF4-FFF2-40B4-BE49-F238E27FC236}">
                <a16:creationId xmlns:a16="http://schemas.microsoft.com/office/drawing/2014/main" id="{2F8AA77C-CCC9-FD3E-FFF2-01F889130C6E}"/>
              </a:ext>
            </a:extLst>
          </p:cNvPr>
          <p:cNvSpPr/>
          <p:nvPr/>
        </p:nvSpPr>
        <p:spPr>
          <a:xfrm>
            <a:off x="3965506" y="3867272"/>
            <a:ext cx="84213" cy="3810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1" name="Arrow: Down 20">
            <a:extLst>
              <a:ext uri="{FF2B5EF4-FFF2-40B4-BE49-F238E27FC236}">
                <a16:creationId xmlns:a16="http://schemas.microsoft.com/office/drawing/2014/main" id="{6C312A04-67EE-BC83-372A-7BADEA65EA38}"/>
              </a:ext>
            </a:extLst>
          </p:cNvPr>
          <p:cNvSpPr/>
          <p:nvPr/>
        </p:nvSpPr>
        <p:spPr>
          <a:xfrm>
            <a:off x="3517432" y="4864360"/>
            <a:ext cx="84213" cy="3810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2" name="Arrow: Down 21">
            <a:extLst>
              <a:ext uri="{FF2B5EF4-FFF2-40B4-BE49-F238E27FC236}">
                <a16:creationId xmlns:a16="http://schemas.microsoft.com/office/drawing/2014/main" id="{F76451D2-7072-9BD4-8325-D878FB6D37C1}"/>
              </a:ext>
            </a:extLst>
          </p:cNvPr>
          <p:cNvSpPr/>
          <p:nvPr/>
        </p:nvSpPr>
        <p:spPr>
          <a:xfrm>
            <a:off x="4387308" y="4752975"/>
            <a:ext cx="56860" cy="125513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81254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8B812-372C-2426-1823-0CB1E54E718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803AA47-457C-DEBD-23C3-4B271779F971}"/>
              </a:ext>
            </a:extLst>
          </p:cNvPr>
          <p:cNvSpPr>
            <a:spLocks noGrp="1"/>
          </p:cNvSpPr>
          <p:nvPr>
            <p:ph type="body" sz="quarter" idx="10"/>
          </p:nvPr>
        </p:nvSpPr>
        <p:spPr>
          <a:xfrm>
            <a:off x="309401" y="327471"/>
            <a:ext cx="11573197" cy="724247"/>
          </a:xfrm>
        </p:spPr>
        <p:txBody>
          <a:bodyPr>
            <a:normAutofit/>
          </a:bodyPr>
          <a:lstStyle/>
          <a:p>
            <a:r>
              <a:rPr lang="en-US" sz="3200" b="1" dirty="0" err="1"/>
              <a:t>Omavalitsuse</a:t>
            </a:r>
            <a:r>
              <a:rPr lang="en-US" sz="3200" b="1" dirty="0"/>
              <a:t> </a:t>
            </a:r>
            <a:r>
              <a:rPr lang="en-US" sz="3200" b="1" dirty="0" err="1"/>
              <a:t>rahastamine</a:t>
            </a:r>
            <a:endParaRPr lang="et-EE" sz="3200" dirty="0"/>
          </a:p>
        </p:txBody>
      </p:sp>
      <p:cxnSp>
        <p:nvCxnSpPr>
          <p:cNvPr id="3" name="Straight Connector 2">
            <a:extLst>
              <a:ext uri="{FF2B5EF4-FFF2-40B4-BE49-F238E27FC236}">
                <a16:creationId xmlns:a16="http://schemas.microsoft.com/office/drawing/2014/main" id="{B0A1CEFB-56E6-76EA-3E0D-E5769BA86407}"/>
              </a:ext>
            </a:extLst>
          </p:cNvPr>
          <p:cNvCxnSpPr>
            <a:cxnSpLocks/>
          </p:cNvCxnSpPr>
          <p:nvPr/>
        </p:nvCxnSpPr>
        <p:spPr>
          <a:xfrm>
            <a:off x="787000" y="919098"/>
            <a:ext cx="0" cy="549084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FF73B0E-B654-724D-A201-C4CB77FD45CB}"/>
              </a:ext>
            </a:extLst>
          </p:cNvPr>
          <p:cNvSpPr/>
          <p:nvPr/>
        </p:nvSpPr>
        <p:spPr>
          <a:xfrm>
            <a:off x="7718447" y="4803745"/>
            <a:ext cx="4321151" cy="183582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bg2"/>
                </a:solidFill>
                <a:hlinkClick r:id="rId3">
                  <a:extLst>
                    <a:ext uri="{A12FA001-AC4F-418D-AE19-62706E023703}">
                      <ahyp:hlinkClr xmlns:ahyp="http://schemas.microsoft.com/office/drawing/2018/hyperlinkcolor" val="tx"/>
                    </a:ext>
                  </a:extLst>
                </a:hlinkClick>
              </a:rPr>
              <a:t>VAATA LISAKS</a:t>
            </a:r>
            <a:endParaRPr lang="en-US" b="1" dirty="0">
              <a:solidFill>
                <a:schemeClr val="bg2"/>
              </a:solidFill>
            </a:endParaRPr>
          </a:p>
          <a:p>
            <a:pPr algn="ctr"/>
            <a:r>
              <a:rPr lang="et-EE" sz="1600" dirty="0">
                <a:solidFill>
                  <a:srgbClr val="7030A0"/>
                </a:solidFill>
                <a:hlinkClick r:id="rId4">
                  <a:extLst>
                    <a:ext uri="{A12FA001-AC4F-418D-AE19-62706E023703}">
                      <ahyp:hlinkClr xmlns:ahyp="http://schemas.microsoft.com/office/drawing/2018/hyperlinkcolor" val="tx"/>
                    </a:ext>
                  </a:extLst>
                </a:hlinkClick>
              </a:rPr>
              <a:t>https://agri.ee/regionaalareng-uhistransport/kohalikud-omavalitsused/finantskorraldus</a:t>
            </a:r>
            <a:endParaRPr lang="et-EE" sz="1600" dirty="0">
              <a:solidFill>
                <a:srgbClr val="7030A0"/>
              </a:solidFill>
            </a:endParaRPr>
          </a:p>
        </p:txBody>
      </p:sp>
      <p:sp>
        <p:nvSpPr>
          <p:cNvPr id="6" name="Rectangle 5">
            <a:extLst>
              <a:ext uri="{FF2B5EF4-FFF2-40B4-BE49-F238E27FC236}">
                <a16:creationId xmlns:a16="http://schemas.microsoft.com/office/drawing/2014/main" id="{38BF5CBC-BF90-4E29-9CEC-346F22C8C4BC}"/>
              </a:ext>
            </a:extLst>
          </p:cNvPr>
          <p:cNvSpPr/>
          <p:nvPr/>
        </p:nvSpPr>
        <p:spPr>
          <a:xfrm>
            <a:off x="1036663" y="1581419"/>
            <a:ext cx="6082692" cy="675490"/>
          </a:xfrm>
          <a:prstGeom prst="rect">
            <a:avLst/>
          </a:prstGeom>
          <a:solidFill>
            <a:schemeClr val="bg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endParaRPr lang="en-US" sz="1200" b="1" dirty="0"/>
          </a:p>
          <a:p>
            <a:r>
              <a:rPr lang="en-US" sz="1200" b="1" dirty="0"/>
              <a:t>MAKSUTULUD</a:t>
            </a:r>
          </a:p>
          <a:p>
            <a:r>
              <a:rPr lang="en-US" sz="1200" b="1" dirty="0" err="1"/>
              <a:t>Tulumaksu</a:t>
            </a:r>
            <a:r>
              <a:rPr lang="en-US" sz="1200" b="1" dirty="0"/>
              <a:t> </a:t>
            </a:r>
            <a:r>
              <a:rPr lang="en-US" sz="1200" b="1" dirty="0" err="1"/>
              <a:t>eraldis</a:t>
            </a:r>
            <a:endParaRPr lang="en-US" sz="1200" b="1" dirty="0"/>
          </a:p>
          <a:p>
            <a:pPr algn="ctr"/>
            <a:endParaRPr lang="en-US" sz="1200" dirty="0">
              <a:latin typeface="+mj-lt"/>
            </a:endParaRPr>
          </a:p>
          <a:p>
            <a:pPr algn="ctr"/>
            <a:endParaRPr lang="et-EE" sz="1400" dirty="0"/>
          </a:p>
        </p:txBody>
      </p:sp>
      <p:sp>
        <p:nvSpPr>
          <p:cNvPr id="7" name="Rectangle 6">
            <a:extLst>
              <a:ext uri="{FF2B5EF4-FFF2-40B4-BE49-F238E27FC236}">
                <a16:creationId xmlns:a16="http://schemas.microsoft.com/office/drawing/2014/main" id="{2864FCBF-4932-0981-3A9A-67CD84815D69}"/>
              </a:ext>
            </a:extLst>
          </p:cNvPr>
          <p:cNvSpPr/>
          <p:nvPr/>
        </p:nvSpPr>
        <p:spPr>
          <a:xfrm>
            <a:off x="1013416" y="4767191"/>
            <a:ext cx="6053535" cy="672987"/>
          </a:xfrm>
          <a:prstGeom prst="rect">
            <a:avLst/>
          </a:prstGeom>
          <a:solidFill>
            <a:schemeClr val="bg2">
              <a:lumMod val="7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1400" dirty="0"/>
          </a:p>
          <a:p>
            <a:r>
              <a:rPr lang="en-US" sz="1200" b="1" dirty="0"/>
              <a:t>TOETUSFOND </a:t>
            </a:r>
          </a:p>
          <a:p>
            <a:r>
              <a:rPr lang="et-EE" sz="1200" dirty="0"/>
              <a:t>valdkondlikud toetused, mis on seotud konkreetsete ülesannetega, näiteks õpetajate töötasu, koolilõuna toetus, toimetulekutoetus, teede hoolduse toetus</a:t>
            </a:r>
            <a:endParaRPr lang="en-US" sz="1200" dirty="0"/>
          </a:p>
          <a:p>
            <a:pPr algn="ctr"/>
            <a:endParaRPr lang="et-EE" sz="1600" dirty="0"/>
          </a:p>
        </p:txBody>
      </p:sp>
      <p:sp>
        <p:nvSpPr>
          <p:cNvPr id="9" name="Rectangle 8">
            <a:extLst>
              <a:ext uri="{FF2B5EF4-FFF2-40B4-BE49-F238E27FC236}">
                <a16:creationId xmlns:a16="http://schemas.microsoft.com/office/drawing/2014/main" id="{1199DBD8-89B3-0254-33E4-9522B9A61C1B}"/>
              </a:ext>
            </a:extLst>
          </p:cNvPr>
          <p:cNvSpPr/>
          <p:nvPr/>
        </p:nvSpPr>
        <p:spPr>
          <a:xfrm>
            <a:off x="1005491" y="3703763"/>
            <a:ext cx="6082693" cy="914401"/>
          </a:xfrm>
          <a:prstGeom prst="rect">
            <a:avLst/>
          </a:prstGeom>
          <a:solidFill>
            <a:schemeClr val="bg2">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n-US" sz="1200" b="1" dirty="0"/>
              <a:t>TASANDUSFOND</a:t>
            </a:r>
            <a:r>
              <a:rPr lang="fi-FI" sz="1200" b="1" dirty="0"/>
              <a:t> </a:t>
            </a:r>
          </a:p>
          <a:p>
            <a:r>
              <a:rPr lang="et-EE" sz="1200" dirty="0"/>
              <a:t>Tasandusfond on mõeldud valdade ja linnade eelarveliste võimaluste ühtlustamiseks.</a:t>
            </a:r>
            <a:r>
              <a:rPr lang="en-US" sz="1200" dirty="0"/>
              <a:t> </a:t>
            </a:r>
            <a:r>
              <a:rPr lang="et-EE" sz="1200" dirty="0"/>
              <a:t>Toetusfond koosneb valdkondlikest toetusliikidest, võimaldades katta õpetajate tööjõukulusid, tagada koolilõunat, maksta toimetulekutoetusi ja hooldada kohalikke teid.</a:t>
            </a:r>
          </a:p>
          <a:p>
            <a:pPr algn="ctr"/>
            <a:endParaRPr lang="et-EE" sz="1200" dirty="0"/>
          </a:p>
        </p:txBody>
      </p:sp>
      <p:sp>
        <p:nvSpPr>
          <p:cNvPr id="12" name="TextBox 11">
            <a:extLst>
              <a:ext uri="{FF2B5EF4-FFF2-40B4-BE49-F238E27FC236}">
                <a16:creationId xmlns:a16="http://schemas.microsoft.com/office/drawing/2014/main" id="{1F05F84A-8A37-0CD7-1315-5D06B6876BF0}"/>
              </a:ext>
            </a:extLst>
          </p:cNvPr>
          <p:cNvSpPr txBox="1"/>
          <p:nvPr/>
        </p:nvSpPr>
        <p:spPr>
          <a:xfrm>
            <a:off x="992184" y="1187090"/>
            <a:ext cx="6096000" cy="307777"/>
          </a:xfrm>
          <a:prstGeom prst="rect">
            <a:avLst/>
          </a:prstGeom>
          <a:noFill/>
        </p:spPr>
        <p:txBody>
          <a:bodyPr wrap="square">
            <a:spAutoFit/>
          </a:bodyPr>
          <a:lstStyle/>
          <a:p>
            <a:r>
              <a:rPr lang="fi-FI" sz="1400" dirty="0" err="1"/>
              <a:t>Omavalitsuse</a:t>
            </a:r>
            <a:r>
              <a:rPr lang="fi-FI" sz="1400" dirty="0"/>
              <a:t> </a:t>
            </a:r>
            <a:r>
              <a:rPr lang="fi-FI" sz="1400" dirty="0" err="1"/>
              <a:t>sissetulekuallikad</a:t>
            </a:r>
            <a:r>
              <a:rPr lang="fi-FI" sz="1400" dirty="0"/>
              <a:t> on </a:t>
            </a:r>
            <a:r>
              <a:rPr lang="fi-FI" sz="1400" dirty="0" err="1"/>
              <a:t>maksud</a:t>
            </a:r>
            <a:r>
              <a:rPr lang="fi-FI" sz="1400" dirty="0"/>
              <a:t>, </a:t>
            </a:r>
            <a:r>
              <a:rPr lang="fi-FI" sz="1400" dirty="0" err="1"/>
              <a:t>toetused</a:t>
            </a:r>
            <a:r>
              <a:rPr lang="fi-FI" sz="1400" dirty="0"/>
              <a:t>, </a:t>
            </a:r>
            <a:r>
              <a:rPr lang="fi-FI" sz="1400" dirty="0" err="1"/>
              <a:t>teenuste</a:t>
            </a:r>
            <a:r>
              <a:rPr lang="fi-FI" sz="1400" dirty="0"/>
              <a:t> </a:t>
            </a:r>
            <a:r>
              <a:rPr lang="fi-FI" sz="1400" dirty="0" err="1"/>
              <a:t>müük</a:t>
            </a:r>
            <a:r>
              <a:rPr lang="fi-FI" sz="1400" dirty="0"/>
              <a:t> ja </a:t>
            </a:r>
            <a:r>
              <a:rPr lang="fi-FI" sz="1400" dirty="0" err="1"/>
              <a:t>muud</a:t>
            </a:r>
            <a:r>
              <a:rPr lang="fi-FI" sz="1400" dirty="0"/>
              <a:t> </a:t>
            </a:r>
            <a:r>
              <a:rPr lang="fi-FI" sz="1400" dirty="0" err="1"/>
              <a:t>tulud</a:t>
            </a:r>
            <a:r>
              <a:rPr lang="fi-FI" sz="1400" dirty="0"/>
              <a:t>.</a:t>
            </a:r>
            <a:endParaRPr lang="et-EE" sz="1400" dirty="0"/>
          </a:p>
        </p:txBody>
      </p:sp>
      <p:sp>
        <p:nvSpPr>
          <p:cNvPr id="13" name="Rectangle 12">
            <a:extLst>
              <a:ext uri="{FF2B5EF4-FFF2-40B4-BE49-F238E27FC236}">
                <a16:creationId xmlns:a16="http://schemas.microsoft.com/office/drawing/2014/main" id="{72295F14-2339-21DA-DC66-E7D9B3968074}"/>
              </a:ext>
            </a:extLst>
          </p:cNvPr>
          <p:cNvSpPr/>
          <p:nvPr/>
        </p:nvSpPr>
        <p:spPr>
          <a:xfrm>
            <a:off x="1005491" y="5589205"/>
            <a:ext cx="6103981" cy="794515"/>
          </a:xfrm>
          <a:prstGeom prst="rect">
            <a:avLst/>
          </a:prstGeom>
          <a:solidFill>
            <a:schemeClr val="bg2">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n-US" sz="1200" b="1" dirty="0"/>
              <a:t>MUUD TULUD JA TEENUSTE MÜÜK</a:t>
            </a:r>
          </a:p>
          <a:p>
            <a:r>
              <a:rPr lang="en-US" sz="1200" dirty="0" err="1"/>
              <a:t>Tulud</a:t>
            </a:r>
            <a:r>
              <a:rPr lang="en-US" sz="1200" dirty="0"/>
              <a:t>, </a:t>
            </a:r>
            <a:r>
              <a:rPr lang="en-US" sz="1200" dirty="0" err="1"/>
              <a:t>mida</a:t>
            </a:r>
            <a:r>
              <a:rPr lang="en-US" sz="1200" dirty="0"/>
              <a:t> </a:t>
            </a:r>
            <a:r>
              <a:rPr lang="en-US" sz="1200" dirty="0" err="1"/>
              <a:t>omavalitsus</a:t>
            </a:r>
            <a:r>
              <a:rPr lang="en-US" sz="1200" dirty="0"/>
              <a:t> </a:t>
            </a:r>
            <a:r>
              <a:rPr lang="en-US" sz="1200" dirty="0" err="1"/>
              <a:t>teenib</a:t>
            </a:r>
            <a:r>
              <a:rPr lang="en-US" sz="1200" dirty="0"/>
              <a:t> </a:t>
            </a:r>
            <a:r>
              <a:rPr lang="en-US" sz="1200" dirty="0" err="1"/>
              <a:t>ise</a:t>
            </a:r>
            <a:r>
              <a:rPr lang="en-US" sz="1200" dirty="0"/>
              <a:t> </a:t>
            </a:r>
            <a:r>
              <a:rPr lang="en-US" sz="1200" dirty="0" err="1"/>
              <a:t>oma</a:t>
            </a:r>
            <a:r>
              <a:rPr lang="en-US" sz="1200" dirty="0"/>
              <a:t> </a:t>
            </a:r>
            <a:r>
              <a:rPr lang="en-US" sz="1200" dirty="0" err="1"/>
              <a:t>tegevustega</a:t>
            </a:r>
            <a:r>
              <a:rPr lang="en-US" sz="1200" dirty="0"/>
              <a:t>. </a:t>
            </a:r>
            <a:r>
              <a:rPr lang="en-US" sz="1200" dirty="0" err="1"/>
              <a:t>Näiteks</a:t>
            </a:r>
            <a:r>
              <a:rPr lang="en-US" sz="1200" dirty="0"/>
              <a:t> </a:t>
            </a:r>
            <a:r>
              <a:rPr lang="en-US" sz="1200" dirty="0" err="1"/>
              <a:t>investeeringutoetused</a:t>
            </a:r>
            <a:r>
              <a:rPr lang="en-US" sz="1200" dirty="0"/>
              <a:t>, </a:t>
            </a:r>
            <a:r>
              <a:rPr lang="en-US" sz="1200" dirty="0" err="1"/>
              <a:t>tulud</a:t>
            </a:r>
            <a:r>
              <a:rPr lang="en-US" sz="1200" dirty="0"/>
              <a:t> </a:t>
            </a:r>
            <a:r>
              <a:rPr lang="en-US" sz="1200" dirty="0" err="1"/>
              <a:t>varalt</a:t>
            </a:r>
            <a:r>
              <a:rPr lang="en-US" sz="1200" dirty="0"/>
              <a:t>, </a:t>
            </a:r>
            <a:r>
              <a:rPr lang="en-US" sz="1200" dirty="0" err="1"/>
              <a:t>kaupade</a:t>
            </a:r>
            <a:r>
              <a:rPr lang="en-US" sz="1200" dirty="0"/>
              <a:t> ja </a:t>
            </a:r>
            <a:r>
              <a:rPr lang="en-US" sz="1200" dirty="0" err="1"/>
              <a:t>teenuste</a:t>
            </a:r>
            <a:r>
              <a:rPr lang="en-US" sz="1200" dirty="0"/>
              <a:t> </a:t>
            </a:r>
            <a:r>
              <a:rPr lang="en-US" sz="1200" dirty="0" err="1"/>
              <a:t>müük</a:t>
            </a:r>
            <a:r>
              <a:rPr lang="en-US" sz="1200" dirty="0"/>
              <a:t>, </a:t>
            </a:r>
            <a:r>
              <a:rPr lang="en-US" sz="1200" dirty="0" err="1"/>
              <a:t>keskkonnatasud</a:t>
            </a:r>
            <a:r>
              <a:rPr lang="en-US" sz="1200" dirty="0"/>
              <a:t>.</a:t>
            </a:r>
            <a:endParaRPr lang="et-EE" sz="1200" dirty="0"/>
          </a:p>
        </p:txBody>
      </p:sp>
      <p:graphicFrame>
        <p:nvGraphicFramePr>
          <p:cNvPr id="14" name="Table 13">
            <a:extLst>
              <a:ext uri="{FF2B5EF4-FFF2-40B4-BE49-F238E27FC236}">
                <a16:creationId xmlns:a16="http://schemas.microsoft.com/office/drawing/2014/main" id="{4933E65A-C469-F8CA-2904-3439424A77C2}"/>
              </a:ext>
            </a:extLst>
          </p:cNvPr>
          <p:cNvGraphicFramePr>
            <a:graphicFrameLocks noGrp="1"/>
          </p:cNvGraphicFramePr>
          <p:nvPr>
            <p:extLst>
              <p:ext uri="{D42A27DB-BD31-4B8C-83A1-F6EECF244321}">
                <p14:modId xmlns:p14="http://schemas.microsoft.com/office/powerpoint/2010/main" val="3144965339"/>
              </p:ext>
            </p:extLst>
          </p:nvPr>
        </p:nvGraphicFramePr>
        <p:xfrm>
          <a:off x="1143000" y="2066755"/>
          <a:ext cx="5923950" cy="914400"/>
        </p:xfrm>
        <a:graphic>
          <a:graphicData uri="http://schemas.openxmlformats.org/drawingml/2006/table">
            <a:tbl>
              <a:tblPr firstRow="1" bandRow="1">
                <a:tableStyleId>{7DF18680-E054-41AD-8BC1-D1AEF772440D}</a:tableStyleId>
              </a:tblPr>
              <a:tblGrid>
                <a:gridCol w="515356">
                  <a:extLst>
                    <a:ext uri="{9D8B030D-6E8A-4147-A177-3AD203B41FA5}">
                      <a16:colId xmlns:a16="http://schemas.microsoft.com/office/drawing/2014/main" val="1712488137"/>
                    </a:ext>
                  </a:extLst>
                </a:gridCol>
                <a:gridCol w="2701440">
                  <a:extLst>
                    <a:ext uri="{9D8B030D-6E8A-4147-A177-3AD203B41FA5}">
                      <a16:colId xmlns:a16="http://schemas.microsoft.com/office/drawing/2014/main" val="1026156769"/>
                    </a:ext>
                  </a:extLst>
                </a:gridCol>
                <a:gridCol w="2707154">
                  <a:extLst>
                    <a:ext uri="{9D8B030D-6E8A-4147-A177-3AD203B41FA5}">
                      <a16:colId xmlns:a16="http://schemas.microsoft.com/office/drawing/2014/main" val="73209840"/>
                    </a:ext>
                  </a:extLst>
                </a:gridCol>
              </a:tblGrid>
              <a:tr h="362124">
                <a:tc>
                  <a:txBody>
                    <a:bodyPr/>
                    <a:lstStyle/>
                    <a:p>
                      <a:r>
                        <a:rPr lang="en-US" sz="1200" dirty="0">
                          <a:solidFill>
                            <a:schemeClr val="tx1"/>
                          </a:solidFill>
                        </a:rPr>
                        <a:t>2025</a:t>
                      </a:r>
                      <a:endParaRPr lang="et-EE" sz="1200" dirty="0">
                        <a:solidFill>
                          <a:schemeClr val="tx1"/>
                        </a:solidFill>
                      </a:endParaRPr>
                    </a:p>
                  </a:txBody>
                  <a:tcPr>
                    <a:solidFill>
                      <a:schemeClr val="bg2"/>
                    </a:solidFill>
                  </a:tcPr>
                </a:tc>
                <a:tc>
                  <a:txBody>
                    <a:bodyPr/>
                    <a:lstStyle/>
                    <a:p>
                      <a:r>
                        <a:rPr lang="et-EE" sz="1200" b="0" dirty="0">
                          <a:solidFill>
                            <a:schemeClr val="tx1"/>
                          </a:solidFill>
                        </a:rPr>
                        <a:t>11,29% füüsilise isiku tulumaksust</a:t>
                      </a:r>
                      <a:r>
                        <a:rPr lang="en-US" sz="1200" b="0" dirty="0">
                          <a:solidFill>
                            <a:schemeClr val="tx1"/>
                          </a:solidFill>
                        </a:rPr>
                        <a:t> </a:t>
                      </a:r>
                      <a:endParaRPr lang="et-EE" sz="1200" b="0" dirty="0">
                        <a:solidFill>
                          <a:schemeClr val="tx1"/>
                        </a:solidFill>
                      </a:endParaRPr>
                    </a:p>
                  </a:txBody>
                  <a:tcPr>
                    <a:solidFill>
                      <a:schemeClr val="bg2"/>
                    </a:solidFill>
                  </a:tcPr>
                </a:tc>
                <a:tc>
                  <a:txBody>
                    <a:bodyPr/>
                    <a:lstStyle/>
                    <a:p>
                      <a:r>
                        <a:rPr lang="en-US" sz="1200" b="0" dirty="0">
                          <a:solidFill>
                            <a:schemeClr val="tx1"/>
                          </a:solidFill>
                        </a:rPr>
                        <a:t>5,5% </a:t>
                      </a:r>
                      <a:r>
                        <a:rPr lang="en-US" sz="1200" b="0" dirty="0" err="1">
                          <a:solidFill>
                            <a:schemeClr val="tx1"/>
                          </a:solidFill>
                        </a:rPr>
                        <a:t>residendist</a:t>
                      </a:r>
                      <a:r>
                        <a:rPr lang="en-US" sz="1200" b="0" dirty="0">
                          <a:solidFill>
                            <a:schemeClr val="tx1"/>
                          </a:solidFill>
                        </a:rPr>
                        <a:t> </a:t>
                      </a:r>
                      <a:r>
                        <a:rPr lang="en-US" sz="1200" b="0" dirty="0" err="1">
                          <a:solidFill>
                            <a:schemeClr val="tx1"/>
                          </a:solidFill>
                        </a:rPr>
                        <a:t>füüsilise</a:t>
                      </a:r>
                      <a:r>
                        <a:rPr lang="en-US" sz="1200" b="0" dirty="0">
                          <a:solidFill>
                            <a:schemeClr val="tx1"/>
                          </a:solidFill>
                        </a:rPr>
                        <a:t> </a:t>
                      </a:r>
                      <a:r>
                        <a:rPr lang="en-US" sz="1200" b="0" dirty="0" err="1">
                          <a:solidFill>
                            <a:schemeClr val="tx1"/>
                          </a:solidFill>
                        </a:rPr>
                        <a:t>isiku</a:t>
                      </a:r>
                      <a:r>
                        <a:rPr lang="en-US" sz="1200" b="0" dirty="0">
                          <a:solidFill>
                            <a:schemeClr val="tx1"/>
                          </a:solidFill>
                        </a:rPr>
                        <a:t> </a:t>
                      </a:r>
                    </a:p>
                    <a:p>
                      <a:r>
                        <a:rPr lang="en-US" sz="1200" b="0" dirty="0" err="1">
                          <a:solidFill>
                            <a:schemeClr val="tx1"/>
                          </a:solidFill>
                        </a:rPr>
                        <a:t>riiklikust</a:t>
                      </a:r>
                      <a:r>
                        <a:rPr lang="en-US" sz="1200" b="0" dirty="0">
                          <a:solidFill>
                            <a:schemeClr val="tx1"/>
                          </a:solidFill>
                        </a:rPr>
                        <a:t> </a:t>
                      </a:r>
                      <a:r>
                        <a:rPr lang="en-US" sz="1200" b="0" dirty="0" err="1">
                          <a:solidFill>
                            <a:schemeClr val="tx1"/>
                          </a:solidFill>
                        </a:rPr>
                        <a:t>pensionist</a:t>
                      </a:r>
                      <a:r>
                        <a:rPr lang="en-US" sz="1200" b="0" dirty="0">
                          <a:solidFill>
                            <a:schemeClr val="tx1"/>
                          </a:solidFill>
                        </a:rPr>
                        <a:t> </a:t>
                      </a:r>
                      <a:endParaRPr lang="et-EE" sz="1200" b="0" dirty="0">
                        <a:solidFill>
                          <a:schemeClr val="tx1"/>
                        </a:solidFill>
                      </a:endParaRPr>
                    </a:p>
                  </a:txBody>
                  <a:tcPr>
                    <a:solidFill>
                      <a:schemeClr val="bg2"/>
                    </a:solidFill>
                  </a:tcPr>
                </a:tc>
                <a:extLst>
                  <a:ext uri="{0D108BD9-81ED-4DB2-BD59-A6C34878D82A}">
                    <a16:rowId xmlns:a16="http://schemas.microsoft.com/office/drawing/2014/main" val="1366486477"/>
                  </a:ext>
                </a:extLst>
              </a:tr>
              <a:tr h="362124">
                <a:tc>
                  <a:txBody>
                    <a:bodyPr/>
                    <a:lstStyle/>
                    <a:p>
                      <a:r>
                        <a:rPr lang="en-US" sz="1200" b="1" dirty="0"/>
                        <a:t>2026</a:t>
                      </a:r>
                      <a:endParaRPr lang="et-EE" sz="1200" b="1" dirty="0"/>
                    </a:p>
                  </a:txBody>
                  <a:tcPr>
                    <a:solidFill>
                      <a:schemeClr val="bg2"/>
                    </a:solidFill>
                  </a:tcPr>
                </a:tc>
                <a:tc>
                  <a:txBody>
                    <a:bodyPr/>
                    <a:lstStyle/>
                    <a:p>
                      <a:r>
                        <a:rPr lang="fi-FI" sz="1200" kern="1200" dirty="0">
                          <a:solidFill>
                            <a:schemeClr val="dk1"/>
                          </a:solidFill>
                          <a:effectLst/>
                        </a:rPr>
                        <a:t>10,64% </a:t>
                      </a:r>
                      <a:r>
                        <a:rPr lang="fi-FI" sz="1200" kern="1200" dirty="0" err="1">
                          <a:solidFill>
                            <a:schemeClr val="dk1"/>
                          </a:solidFill>
                          <a:effectLst/>
                        </a:rPr>
                        <a:t>residendist</a:t>
                      </a:r>
                      <a:r>
                        <a:rPr lang="fi-FI" sz="1200" kern="1200" dirty="0">
                          <a:solidFill>
                            <a:schemeClr val="dk1"/>
                          </a:solidFill>
                          <a:effectLst/>
                        </a:rPr>
                        <a:t> </a:t>
                      </a:r>
                      <a:r>
                        <a:rPr lang="fi-FI" sz="1200" kern="1200" dirty="0" err="1">
                          <a:solidFill>
                            <a:schemeClr val="dk1"/>
                          </a:solidFill>
                          <a:effectLst/>
                        </a:rPr>
                        <a:t>füüsilise</a:t>
                      </a:r>
                      <a:r>
                        <a:rPr lang="fi-FI" sz="1200" kern="1200" dirty="0">
                          <a:solidFill>
                            <a:schemeClr val="dk1"/>
                          </a:solidFill>
                          <a:effectLst/>
                        </a:rPr>
                        <a:t> </a:t>
                      </a:r>
                      <a:r>
                        <a:rPr lang="fi-FI" sz="1200" kern="1200" dirty="0" err="1">
                          <a:solidFill>
                            <a:schemeClr val="dk1"/>
                          </a:solidFill>
                          <a:effectLst/>
                        </a:rPr>
                        <a:t>isiku</a:t>
                      </a:r>
                      <a:r>
                        <a:rPr lang="fi-FI" sz="1200" kern="1200" dirty="0">
                          <a:solidFill>
                            <a:schemeClr val="dk1"/>
                          </a:solidFill>
                          <a:effectLst/>
                        </a:rPr>
                        <a:t> </a:t>
                      </a:r>
                      <a:r>
                        <a:rPr lang="fi-FI" sz="1200" kern="1200" dirty="0" err="1">
                          <a:solidFill>
                            <a:schemeClr val="dk1"/>
                          </a:solidFill>
                          <a:effectLst/>
                        </a:rPr>
                        <a:t>muust</a:t>
                      </a:r>
                      <a:r>
                        <a:rPr lang="fi-FI" sz="1200" kern="1200" dirty="0">
                          <a:solidFill>
                            <a:schemeClr val="dk1"/>
                          </a:solidFill>
                          <a:effectLst/>
                        </a:rPr>
                        <a:t> </a:t>
                      </a:r>
                      <a:r>
                        <a:rPr lang="fi-FI" sz="1200" kern="1200" dirty="0" err="1">
                          <a:solidFill>
                            <a:schemeClr val="dk1"/>
                          </a:solidFill>
                          <a:effectLst/>
                        </a:rPr>
                        <a:t>maksustatavast</a:t>
                      </a:r>
                      <a:r>
                        <a:rPr lang="fi-FI" sz="1200" kern="1200" dirty="0">
                          <a:solidFill>
                            <a:schemeClr val="dk1"/>
                          </a:solidFill>
                          <a:effectLst/>
                        </a:rPr>
                        <a:t> </a:t>
                      </a:r>
                      <a:r>
                        <a:rPr lang="fi-FI" sz="1200" kern="1200" dirty="0" err="1">
                          <a:solidFill>
                            <a:schemeClr val="dk1"/>
                          </a:solidFill>
                          <a:effectLst/>
                        </a:rPr>
                        <a:t>tulust</a:t>
                      </a:r>
                      <a:endParaRPr lang="et-EE" sz="1200" dirty="0"/>
                    </a:p>
                  </a:txBody>
                  <a:tcPr>
                    <a:solidFill>
                      <a:schemeClr val="bg2"/>
                    </a:solidFill>
                  </a:tcPr>
                </a:tc>
                <a:tc>
                  <a:txBody>
                    <a:bodyPr/>
                    <a:lstStyle/>
                    <a:p>
                      <a:r>
                        <a:rPr lang="et-EE" sz="1200" kern="1200" dirty="0">
                          <a:solidFill>
                            <a:schemeClr val="dk1"/>
                          </a:solidFill>
                          <a:effectLst/>
                        </a:rPr>
                        <a:t>8,5% residendist füüsilise isiku </a:t>
                      </a:r>
                      <a:endParaRPr lang="en-US" sz="1200" kern="1200" dirty="0">
                        <a:solidFill>
                          <a:schemeClr val="dk1"/>
                        </a:solidFill>
                        <a:effectLst/>
                      </a:endParaRPr>
                    </a:p>
                    <a:p>
                      <a:r>
                        <a:rPr lang="et-EE" sz="1200" kern="1200" dirty="0">
                          <a:solidFill>
                            <a:schemeClr val="dk1"/>
                          </a:solidFill>
                          <a:effectLst/>
                        </a:rPr>
                        <a:t>riiklikust pensionist</a:t>
                      </a:r>
                      <a:endParaRPr lang="et-EE" sz="1200" dirty="0"/>
                    </a:p>
                  </a:txBody>
                  <a:tcPr>
                    <a:solidFill>
                      <a:schemeClr val="bg2"/>
                    </a:solidFill>
                  </a:tcPr>
                </a:tc>
                <a:extLst>
                  <a:ext uri="{0D108BD9-81ED-4DB2-BD59-A6C34878D82A}">
                    <a16:rowId xmlns:a16="http://schemas.microsoft.com/office/drawing/2014/main" val="4043007885"/>
                  </a:ext>
                </a:extLst>
              </a:tr>
            </a:tbl>
          </a:graphicData>
        </a:graphic>
      </p:graphicFrame>
      <p:sp>
        <p:nvSpPr>
          <p:cNvPr id="29" name="Rectangle 28">
            <a:extLst>
              <a:ext uri="{FF2B5EF4-FFF2-40B4-BE49-F238E27FC236}">
                <a16:creationId xmlns:a16="http://schemas.microsoft.com/office/drawing/2014/main" id="{33C0DA9E-E06D-3990-2C49-9810E6819907}"/>
              </a:ext>
            </a:extLst>
          </p:cNvPr>
          <p:cNvSpPr/>
          <p:nvPr/>
        </p:nvSpPr>
        <p:spPr>
          <a:xfrm>
            <a:off x="7329208" y="1136342"/>
            <a:ext cx="4710391" cy="2418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ko-KR" sz="1400" b="1" dirty="0">
                <a:solidFill>
                  <a:schemeClr val="tx1"/>
                </a:solidFill>
                <a:cs typeface="Arial" pitchFamily="34" charset="0"/>
              </a:rPr>
              <a:t>TULUDE JAOTUS MEIE OMAVALITSUSES 2025</a:t>
            </a:r>
          </a:p>
          <a:p>
            <a:endParaRPr lang="en-US" altLang="ko-KR" sz="1400" b="1" dirty="0">
              <a:solidFill>
                <a:schemeClr val="tx1"/>
              </a:solidFill>
              <a:cs typeface="Arial" pitchFamily="34" charset="0"/>
            </a:endParaRPr>
          </a:p>
          <a:p>
            <a:pPr marL="285750" indent="-285750">
              <a:buFont typeface="Wingdings" panose="05000000000000000000" pitchFamily="2" charset="2"/>
              <a:buChar char="v"/>
            </a:pPr>
            <a:r>
              <a:rPr lang="en-US" altLang="ko-KR" sz="1400" dirty="0" err="1">
                <a:solidFill>
                  <a:schemeClr val="tx1"/>
                </a:solidFill>
                <a:cs typeface="Arial" pitchFamily="34" charset="0"/>
              </a:rPr>
              <a:t>Tulumaks</a:t>
            </a:r>
            <a:endParaRPr lang="en-US" altLang="ko-KR" sz="1400" dirty="0">
              <a:solidFill>
                <a:schemeClr val="tx1"/>
              </a:solidFill>
              <a:cs typeface="Arial" pitchFamily="34" charset="0"/>
            </a:endParaRPr>
          </a:p>
          <a:p>
            <a:pPr marL="285750" indent="-285750">
              <a:buFont typeface="Wingdings" panose="05000000000000000000" pitchFamily="2" charset="2"/>
              <a:buChar char="v"/>
            </a:pPr>
            <a:r>
              <a:rPr lang="en-US" altLang="ko-KR" sz="1400" dirty="0" err="1">
                <a:solidFill>
                  <a:schemeClr val="tx1"/>
                </a:solidFill>
                <a:cs typeface="Arial" pitchFamily="34" charset="0"/>
              </a:rPr>
              <a:t>Tasandusfond</a:t>
            </a:r>
            <a:endParaRPr lang="en-US" altLang="ko-KR" sz="1400" dirty="0">
              <a:solidFill>
                <a:schemeClr val="tx1"/>
              </a:solidFill>
              <a:cs typeface="Arial" pitchFamily="34" charset="0"/>
            </a:endParaRPr>
          </a:p>
          <a:p>
            <a:pPr marL="285750" indent="-285750">
              <a:buFont typeface="Wingdings" panose="05000000000000000000" pitchFamily="2" charset="2"/>
              <a:buChar char="v"/>
            </a:pPr>
            <a:r>
              <a:rPr lang="en-US" altLang="ko-KR" sz="1400" dirty="0" err="1">
                <a:solidFill>
                  <a:schemeClr val="tx1"/>
                </a:solidFill>
                <a:cs typeface="Arial" pitchFamily="34" charset="0"/>
              </a:rPr>
              <a:t>Toetusfond</a:t>
            </a:r>
            <a:endParaRPr lang="en-US" altLang="ko-KR" sz="1400" dirty="0">
              <a:solidFill>
                <a:schemeClr val="tx1"/>
              </a:solidFill>
              <a:cs typeface="Arial" pitchFamily="34" charset="0"/>
            </a:endParaRPr>
          </a:p>
          <a:p>
            <a:pPr marL="285750" indent="-285750">
              <a:buFont typeface="Wingdings" panose="05000000000000000000" pitchFamily="2" charset="2"/>
              <a:buChar char="v"/>
            </a:pPr>
            <a:r>
              <a:rPr lang="en-US" altLang="ko-KR" sz="1400" dirty="0" err="1">
                <a:solidFill>
                  <a:schemeClr val="tx1"/>
                </a:solidFill>
                <a:cs typeface="Arial" pitchFamily="34" charset="0"/>
              </a:rPr>
              <a:t>Muud</a:t>
            </a:r>
            <a:r>
              <a:rPr lang="en-US" altLang="ko-KR" sz="1400" dirty="0">
                <a:solidFill>
                  <a:schemeClr val="tx1"/>
                </a:solidFill>
                <a:cs typeface="Arial" pitchFamily="34" charset="0"/>
              </a:rPr>
              <a:t> </a:t>
            </a:r>
            <a:r>
              <a:rPr lang="en-US" altLang="ko-KR" sz="1400" dirty="0" err="1">
                <a:solidFill>
                  <a:schemeClr val="tx1"/>
                </a:solidFill>
                <a:cs typeface="Arial" pitchFamily="34" charset="0"/>
              </a:rPr>
              <a:t>tulud</a:t>
            </a:r>
            <a:endParaRPr lang="en-US" altLang="ko-KR" sz="1400" dirty="0">
              <a:solidFill>
                <a:schemeClr val="tx1"/>
              </a:solidFill>
              <a:cs typeface="Arial" pitchFamily="34" charset="0"/>
            </a:endParaRPr>
          </a:p>
          <a:p>
            <a:pPr marL="285750" indent="-285750">
              <a:buFont typeface="Wingdings" panose="05000000000000000000" pitchFamily="2" charset="2"/>
              <a:buChar char="v"/>
            </a:pPr>
            <a:endParaRPr lang="en-US" altLang="ko-KR" sz="1400" dirty="0">
              <a:solidFill>
                <a:schemeClr val="tx1"/>
              </a:solidFill>
              <a:cs typeface="Arial" pitchFamily="34" charset="0"/>
            </a:endParaRPr>
          </a:p>
          <a:p>
            <a:pPr algn="ctr"/>
            <a:endParaRPr lang="ko-KR" altLang="en-US" sz="2700" dirty="0"/>
          </a:p>
        </p:txBody>
      </p:sp>
      <p:sp>
        <p:nvSpPr>
          <p:cNvPr id="31" name="Rectangle 30">
            <a:extLst>
              <a:ext uri="{FF2B5EF4-FFF2-40B4-BE49-F238E27FC236}">
                <a16:creationId xmlns:a16="http://schemas.microsoft.com/office/drawing/2014/main" id="{DC421D27-9A5B-7FA7-E262-902464AFB660}"/>
              </a:ext>
            </a:extLst>
          </p:cNvPr>
          <p:cNvSpPr/>
          <p:nvPr/>
        </p:nvSpPr>
        <p:spPr>
          <a:xfrm>
            <a:off x="7329207" y="2676206"/>
            <a:ext cx="4710391" cy="1941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ko-KR" sz="1400" dirty="0">
              <a:solidFill>
                <a:schemeClr val="tx1"/>
              </a:solidFill>
              <a:highlight>
                <a:srgbClr val="FFFF00"/>
              </a:highlight>
              <a:cs typeface="Arial" pitchFamily="34" charset="0"/>
            </a:endParaRPr>
          </a:p>
          <a:p>
            <a:pPr algn="ctr"/>
            <a:endParaRPr lang="ko-KR" altLang="en-US" sz="2700" dirty="0"/>
          </a:p>
        </p:txBody>
      </p:sp>
      <p:sp>
        <p:nvSpPr>
          <p:cNvPr id="33" name="L-Shape 32">
            <a:extLst>
              <a:ext uri="{FF2B5EF4-FFF2-40B4-BE49-F238E27FC236}">
                <a16:creationId xmlns:a16="http://schemas.microsoft.com/office/drawing/2014/main" id="{C5983782-E761-82E8-8852-41C4ACB3DD7B}"/>
              </a:ext>
            </a:extLst>
          </p:cNvPr>
          <p:cNvSpPr/>
          <p:nvPr/>
        </p:nvSpPr>
        <p:spPr>
          <a:xfrm rot="16200000">
            <a:off x="11074699" y="3649850"/>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Rectangle 33">
            <a:extLst>
              <a:ext uri="{FF2B5EF4-FFF2-40B4-BE49-F238E27FC236}">
                <a16:creationId xmlns:a16="http://schemas.microsoft.com/office/drawing/2014/main" id="{D5BB10D6-9B31-9B15-B543-3785C075B156}"/>
              </a:ext>
            </a:extLst>
          </p:cNvPr>
          <p:cNvSpPr/>
          <p:nvPr/>
        </p:nvSpPr>
        <p:spPr>
          <a:xfrm>
            <a:off x="1036663" y="2979517"/>
            <a:ext cx="6082692" cy="575220"/>
          </a:xfrm>
          <a:prstGeom prst="rect">
            <a:avLst/>
          </a:prstGeom>
          <a:solidFill>
            <a:schemeClr val="bg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endParaRPr lang="en-US" sz="1200" b="1" dirty="0"/>
          </a:p>
          <a:p>
            <a:r>
              <a:rPr lang="en-US" sz="1200" b="1" dirty="0" err="1"/>
              <a:t>Maamaks</a:t>
            </a:r>
            <a:endParaRPr lang="et-EE" sz="1200" b="1" dirty="0"/>
          </a:p>
          <a:p>
            <a:r>
              <a:rPr lang="en-US" sz="1200" dirty="0" err="1">
                <a:latin typeface="+mj-lt"/>
              </a:rPr>
              <a:t>Maamaks</a:t>
            </a:r>
            <a:r>
              <a:rPr lang="en-US" sz="1200" dirty="0">
                <a:latin typeface="+mj-lt"/>
              </a:rPr>
              <a:t>: </a:t>
            </a:r>
            <a:r>
              <a:rPr lang="en-US" sz="1200" dirty="0" err="1">
                <a:latin typeface="+mj-lt"/>
              </a:rPr>
              <a:t>erinevad</a:t>
            </a:r>
            <a:r>
              <a:rPr lang="en-US" sz="1200" dirty="0">
                <a:latin typeface="+mj-lt"/>
              </a:rPr>
              <a:t> </a:t>
            </a:r>
            <a:r>
              <a:rPr lang="en-US" sz="1200" dirty="0" err="1">
                <a:latin typeface="+mj-lt"/>
              </a:rPr>
              <a:t>maksugrupid</a:t>
            </a:r>
            <a:r>
              <a:rPr lang="en-US" sz="1200" dirty="0">
                <a:latin typeface="+mj-lt"/>
              </a:rPr>
              <a:t> </a:t>
            </a:r>
            <a:r>
              <a:rPr lang="en-US" sz="1200" dirty="0" err="1">
                <a:latin typeface="+mj-lt"/>
              </a:rPr>
              <a:t>lähtuvalt</a:t>
            </a:r>
            <a:r>
              <a:rPr lang="en-US" sz="1200" dirty="0">
                <a:latin typeface="+mj-lt"/>
              </a:rPr>
              <a:t> </a:t>
            </a:r>
            <a:r>
              <a:rPr lang="en-US" sz="1200" dirty="0" err="1">
                <a:latin typeface="+mj-lt"/>
              </a:rPr>
              <a:t>sihtotstarbest</a:t>
            </a:r>
            <a:r>
              <a:rPr lang="en-US" sz="1200" dirty="0">
                <a:latin typeface="+mj-lt"/>
              </a:rPr>
              <a:t>. </a:t>
            </a:r>
            <a:r>
              <a:rPr lang="en-US" sz="1200" dirty="0" err="1">
                <a:latin typeface="+mj-lt"/>
              </a:rPr>
              <a:t>Volikogu</a:t>
            </a:r>
            <a:r>
              <a:rPr lang="en-US" sz="1200" dirty="0">
                <a:latin typeface="+mj-lt"/>
              </a:rPr>
              <a:t> </a:t>
            </a:r>
            <a:r>
              <a:rPr lang="en-US" sz="1200" dirty="0" err="1">
                <a:latin typeface="+mj-lt"/>
              </a:rPr>
              <a:t>otsustab</a:t>
            </a:r>
            <a:r>
              <a:rPr lang="en-US" sz="1200" dirty="0">
                <a:latin typeface="+mj-lt"/>
              </a:rPr>
              <a:t> </a:t>
            </a:r>
            <a:r>
              <a:rPr lang="en-US" sz="1200" dirty="0" err="1">
                <a:latin typeface="+mj-lt"/>
              </a:rPr>
              <a:t>maamaksumäärad</a:t>
            </a:r>
            <a:r>
              <a:rPr lang="en-US" sz="1200" dirty="0">
                <a:latin typeface="+mj-lt"/>
              </a:rPr>
              <a:t>, </a:t>
            </a:r>
            <a:r>
              <a:rPr lang="en-US" sz="1200" dirty="0" err="1">
                <a:latin typeface="+mj-lt"/>
              </a:rPr>
              <a:t>koduomanike</a:t>
            </a:r>
            <a:r>
              <a:rPr lang="en-US" sz="1200" dirty="0">
                <a:latin typeface="+mj-lt"/>
              </a:rPr>
              <a:t> </a:t>
            </a:r>
            <a:r>
              <a:rPr lang="en-US" sz="1200" dirty="0" err="1">
                <a:latin typeface="+mj-lt"/>
              </a:rPr>
              <a:t>soodustused</a:t>
            </a:r>
            <a:r>
              <a:rPr lang="en-US" sz="1200" dirty="0">
                <a:latin typeface="+mj-lt"/>
              </a:rPr>
              <a:t> ja </a:t>
            </a:r>
            <a:r>
              <a:rPr lang="en-US" sz="1200" dirty="0" err="1">
                <a:latin typeface="+mj-lt"/>
              </a:rPr>
              <a:t>aastase</a:t>
            </a:r>
            <a:r>
              <a:rPr lang="en-US" sz="1200" dirty="0">
                <a:latin typeface="+mj-lt"/>
              </a:rPr>
              <a:t> </a:t>
            </a:r>
            <a:r>
              <a:rPr lang="en-US" sz="1200" dirty="0" err="1">
                <a:latin typeface="+mj-lt"/>
              </a:rPr>
              <a:t>kasvu</a:t>
            </a:r>
            <a:r>
              <a:rPr lang="en-US" sz="1200" dirty="0">
                <a:latin typeface="+mj-lt"/>
              </a:rPr>
              <a:t> </a:t>
            </a:r>
            <a:r>
              <a:rPr lang="en-US" sz="1200" dirty="0" err="1">
                <a:latin typeface="+mj-lt"/>
              </a:rPr>
              <a:t>piirmäära</a:t>
            </a:r>
            <a:r>
              <a:rPr lang="en-US" sz="1200" dirty="0">
                <a:latin typeface="+mj-lt"/>
              </a:rPr>
              <a:t>. </a:t>
            </a:r>
          </a:p>
          <a:p>
            <a:pPr algn="ctr"/>
            <a:endParaRPr lang="et-EE" sz="1400" dirty="0"/>
          </a:p>
        </p:txBody>
      </p:sp>
    </p:spTree>
    <p:extLst>
      <p:ext uri="{BB962C8B-B14F-4D97-AF65-F5344CB8AC3E}">
        <p14:creationId xmlns:p14="http://schemas.microsoft.com/office/powerpoint/2010/main" val="322845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b="1"/>
              <a:t>Voliniku </a:t>
            </a:r>
            <a:r>
              <a:rPr lang="en-US" sz="3200" b="1" err="1"/>
              <a:t>õigused</a:t>
            </a:r>
            <a:r>
              <a:rPr lang="en-US" sz="3200" b="1"/>
              <a:t> ja </a:t>
            </a:r>
            <a:r>
              <a:rPr lang="en-US" sz="3200" b="1" err="1"/>
              <a:t>kohustused</a:t>
            </a:r>
            <a:endParaRPr lang="en-US" sz="3200" b="1"/>
          </a:p>
        </p:txBody>
      </p:sp>
      <p:graphicFrame>
        <p:nvGraphicFramePr>
          <p:cNvPr id="21" name="Table 20">
            <a:extLst>
              <a:ext uri="{FF2B5EF4-FFF2-40B4-BE49-F238E27FC236}">
                <a16:creationId xmlns:a16="http://schemas.microsoft.com/office/drawing/2014/main" id="{F52FA0B6-B7FF-AB85-9B9A-2EA1C951C656}"/>
              </a:ext>
            </a:extLst>
          </p:cNvPr>
          <p:cNvGraphicFramePr>
            <a:graphicFrameLocks noGrp="1"/>
          </p:cNvGraphicFramePr>
          <p:nvPr>
            <p:extLst>
              <p:ext uri="{D42A27DB-BD31-4B8C-83A1-F6EECF244321}">
                <p14:modId xmlns:p14="http://schemas.microsoft.com/office/powerpoint/2010/main" val="2608865018"/>
              </p:ext>
            </p:extLst>
          </p:nvPr>
        </p:nvGraphicFramePr>
        <p:xfrm>
          <a:off x="515572" y="1143490"/>
          <a:ext cx="11160856" cy="5297754"/>
        </p:xfrm>
        <a:graphic>
          <a:graphicData uri="http://schemas.openxmlformats.org/drawingml/2006/table">
            <a:tbl>
              <a:tblPr>
                <a:tableStyleId>{5C22544A-7EE6-4342-B048-85BDC9FD1C3A}</a:tableStyleId>
              </a:tblPr>
              <a:tblGrid>
                <a:gridCol w="4836968">
                  <a:extLst>
                    <a:ext uri="{9D8B030D-6E8A-4147-A177-3AD203B41FA5}">
                      <a16:colId xmlns:a16="http://schemas.microsoft.com/office/drawing/2014/main" val="3821627078"/>
                    </a:ext>
                  </a:extLst>
                </a:gridCol>
                <a:gridCol w="6323888">
                  <a:extLst>
                    <a:ext uri="{9D8B030D-6E8A-4147-A177-3AD203B41FA5}">
                      <a16:colId xmlns:a16="http://schemas.microsoft.com/office/drawing/2014/main" val="2663162968"/>
                    </a:ext>
                  </a:extLst>
                </a:gridCol>
              </a:tblGrid>
              <a:tr h="434178">
                <a:tc>
                  <a:txBody>
                    <a:bodyPr/>
                    <a:lstStyle/>
                    <a:p>
                      <a:pPr algn="ctr" fontAlgn="t">
                        <a:buNone/>
                      </a:pPr>
                      <a:endParaRPr lang="en-US" sz="1400" u="none" strike="noStrike" dirty="0">
                        <a:effectLst/>
                      </a:endParaRPr>
                    </a:p>
                    <a:p>
                      <a:pPr algn="ctr" fontAlgn="t">
                        <a:buNone/>
                      </a:pPr>
                      <a:r>
                        <a:rPr lang="et-EE" sz="1400" b="1" u="none" strike="noStrike" dirty="0">
                          <a:solidFill>
                            <a:schemeClr val="bg1"/>
                          </a:solidFill>
                          <a:effectLst/>
                        </a:rPr>
                        <a:t>ÕIGUS / KOHUSTUS</a:t>
                      </a:r>
                      <a:endParaRPr lang="et-EE" sz="1400" b="1" i="0" u="none" strike="noStrike" dirty="0">
                        <a:solidFill>
                          <a:schemeClr val="bg1"/>
                        </a:solidFill>
                        <a:effectLst/>
                        <a:latin typeface="Calibri" panose="020F0502020204030204" pitchFamily="34" charset="0"/>
                      </a:endParaRPr>
                    </a:p>
                  </a:txBody>
                  <a:tcPr marL="6350" marR="6350" marT="6350" marB="0">
                    <a:solidFill>
                      <a:schemeClr val="accent1"/>
                    </a:solidFill>
                  </a:tcPr>
                </a:tc>
                <a:tc>
                  <a:txBody>
                    <a:bodyPr/>
                    <a:lstStyle/>
                    <a:p>
                      <a:pPr algn="ctr" fontAlgn="t">
                        <a:buNone/>
                      </a:pPr>
                      <a:endParaRPr lang="en-US" sz="1400" u="none" strike="noStrike" dirty="0">
                        <a:solidFill>
                          <a:schemeClr val="bg1"/>
                        </a:solidFill>
                        <a:effectLst/>
                      </a:endParaRPr>
                    </a:p>
                    <a:p>
                      <a:pPr algn="ctr" fontAlgn="t">
                        <a:buNone/>
                      </a:pPr>
                      <a:r>
                        <a:rPr lang="et-EE" sz="1400" b="1" u="none" strike="noStrike" dirty="0">
                          <a:solidFill>
                            <a:schemeClr val="bg1"/>
                          </a:solidFill>
                          <a:effectLst>
                            <a:outerShdw blurRad="38100" dist="38100" dir="2700000" algn="tl">
                              <a:srgbClr val="000000">
                                <a:alpha val="43137"/>
                              </a:srgbClr>
                            </a:outerShdw>
                          </a:effectLst>
                        </a:rPr>
                        <a:t>LÜHIKIRJELDUS</a:t>
                      </a:r>
                      <a:endParaRPr lang="et-EE" sz="1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6350" marR="6350" marT="6350" marB="0">
                    <a:solidFill>
                      <a:schemeClr val="accent1"/>
                    </a:solidFill>
                  </a:tcPr>
                </a:tc>
                <a:extLst>
                  <a:ext uri="{0D108BD9-81ED-4DB2-BD59-A6C34878D82A}">
                    <a16:rowId xmlns:a16="http://schemas.microsoft.com/office/drawing/2014/main" val="1830822047"/>
                  </a:ext>
                </a:extLst>
              </a:tr>
              <a:tr h="323364">
                <a:tc>
                  <a:txBody>
                    <a:bodyPr/>
                    <a:lstStyle/>
                    <a:p>
                      <a:pPr algn="ctr" fontAlgn="b">
                        <a:buNone/>
                      </a:pPr>
                      <a:r>
                        <a:rPr lang="et-EE" sz="1200" u="none" strike="noStrike" dirty="0">
                          <a:effectLst/>
                        </a:rPr>
                        <a:t>Õigus osaleda aruteludes sõnavõtu, repliigi või küsimustega</a:t>
                      </a:r>
                      <a:endParaRPr lang="et-E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t-EE" sz="1200" u="none" strike="noStrike">
                          <a:effectLst/>
                        </a:rPr>
                        <a:t>Volikogu liikmel on õigus võtta sõna igal päevakorrapunkti arutelul.</a:t>
                      </a:r>
                      <a:endParaRPr lang="et-EE"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81356254"/>
                  </a:ext>
                </a:extLst>
              </a:tr>
              <a:tr h="739758">
                <a:tc>
                  <a:txBody>
                    <a:bodyPr/>
                    <a:lstStyle/>
                    <a:p>
                      <a:pPr algn="ctr" fontAlgn="b">
                        <a:buNone/>
                      </a:pPr>
                      <a:r>
                        <a:rPr lang="et-EE" sz="1200" u="none" strike="noStrike" dirty="0">
                          <a:effectLst/>
                        </a:rPr>
                        <a:t>Õigus saada teavet, dokumente ja õigusakte</a:t>
                      </a:r>
                      <a:endParaRPr lang="et-E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t-EE" sz="1200" u="none" strike="noStrike" dirty="0">
                          <a:effectLst/>
                        </a:rPr>
                        <a:t>Volikogu liikmel on õigus saada volikogu ja valitsuse õigusakte, dokumente ning muud tööks vajalikku infot, välja arvatud seadusega keelatud andmed.</a:t>
                      </a:r>
                    </a:p>
                    <a:p>
                      <a:pPr algn="ctr"/>
                      <a:r>
                        <a:rPr lang="et-EE" sz="1200" u="none" strike="noStrike" kern="1200" dirty="0">
                          <a:solidFill>
                            <a:schemeClr val="dk1"/>
                          </a:solidFill>
                          <a:effectLst/>
                          <a:latin typeface="+mn-lt"/>
                          <a:ea typeface="+mn-ea"/>
                          <a:cs typeface="+mn-cs"/>
                        </a:rPr>
                        <a:t>Volikogu liikmel on õigus saada oma kirjalikule küsimusele vastus valla- või linnavalitsuselt või valla või linna ametiasutuselt 10 tööpäeva jooksul küsimuse esitamisest arvates</a:t>
                      </a:r>
                    </a:p>
                  </a:txBody>
                  <a:tcPr marL="6350" marR="6350" marT="6350" marB="0" anchor="b"/>
                </a:tc>
                <a:extLst>
                  <a:ext uri="{0D108BD9-81ED-4DB2-BD59-A6C34878D82A}">
                    <a16:rowId xmlns:a16="http://schemas.microsoft.com/office/drawing/2014/main" val="1869889439"/>
                  </a:ext>
                </a:extLst>
              </a:tr>
              <a:tr h="267315">
                <a:tc>
                  <a:txBody>
                    <a:bodyPr/>
                    <a:lstStyle/>
                    <a:p>
                      <a:pPr algn="ctr" fontAlgn="b">
                        <a:buNone/>
                      </a:pPr>
                      <a:r>
                        <a:rPr lang="et-EE" sz="1200" dirty="0"/>
                        <a:t>Õigus nõuda hääletamist ja hääletada</a:t>
                      </a:r>
                      <a:endParaRPr lang="et-EE" sz="1200" u="none" strike="noStrike" kern="1200" dirty="0">
                        <a:solidFill>
                          <a:schemeClr val="tx1"/>
                        </a:solidFill>
                        <a:effectLst/>
                        <a:latin typeface="+mn-lt"/>
                        <a:ea typeface="+mn-ea"/>
                        <a:cs typeface="+mn-cs"/>
                      </a:endParaRPr>
                    </a:p>
                  </a:txBody>
                  <a:tcPr marL="6350" marR="6350" marT="6350" marB="0" anchor="b"/>
                </a:tc>
                <a:tc>
                  <a:txBody>
                    <a:bodyPr/>
                    <a:lstStyle/>
                    <a:p>
                      <a:pPr algn="ctr" fontAlgn="b">
                        <a:buNone/>
                      </a:pPr>
                      <a:endParaRPr lang="et-EE" sz="1200" b="0" i="0" u="none" strike="noStrike" dirty="0">
                        <a:solidFill>
                          <a:schemeClr val="tx1"/>
                        </a:solidFill>
                        <a:effectLst/>
                        <a:latin typeface="Calibri"/>
                      </a:endParaRPr>
                    </a:p>
                  </a:txBody>
                  <a:tcPr marL="6350" marR="6350" marT="6350" marB="0" anchor="b"/>
                </a:tc>
                <a:extLst>
                  <a:ext uri="{0D108BD9-81ED-4DB2-BD59-A6C34878D82A}">
                    <a16:rowId xmlns:a16="http://schemas.microsoft.com/office/drawing/2014/main" val="3771399447"/>
                  </a:ext>
                </a:extLst>
              </a:tr>
              <a:tr h="484320">
                <a:tc>
                  <a:txBody>
                    <a:bodyPr/>
                    <a:lstStyle/>
                    <a:p>
                      <a:pPr algn="ctr" fontAlgn="b">
                        <a:buNone/>
                      </a:pPr>
                      <a:r>
                        <a:rPr lang="et-EE" sz="1200" dirty="0"/>
                        <a:t>Teha ettepanekud päevakorda, algatada küsimusi ja eelnõusid, </a:t>
                      </a:r>
                      <a:endParaRPr lang="en-US" sz="1200" dirty="0"/>
                    </a:p>
                    <a:p>
                      <a:pPr algn="ctr" fontAlgn="b">
                        <a:buNone/>
                      </a:pPr>
                      <a:r>
                        <a:rPr lang="et-EE" sz="1200" dirty="0"/>
                        <a:t>teha ettepanekuid eelnõudesse </a:t>
                      </a:r>
                      <a:endParaRPr lang="et-EE" sz="1200" u="none" strike="noStrike" kern="1200" dirty="0">
                        <a:solidFill>
                          <a:schemeClr val="tx1"/>
                        </a:solidFill>
                        <a:effectLst/>
                        <a:latin typeface="+mn-lt"/>
                        <a:ea typeface="+mn-ea"/>
                        <a:cs typeface="+mn-cs"/>
                      </a:endParaRPr>
                    </a:p>
                  </a:txBody>
                  <a:tcPr marL="6350" marR="6350" marT="6350" marB="0" anchor="b"/>
                </a:tc>
                <a:tc>
                  <a:txBody>
                    <a:bodyPr/>
                    <a:lstStyle/>
                    <a:p>
                      <a:pPr algn="ctr" fontAlgn="b">
                        <a:buNone/>
                      </a:pPr>
                      <a:r>
                        <a:rPr lang="et-EE" sz="1200" u="none" strike="noStrike" kern="1200" dirty="0">
                          <a:solidFill>
                            <a:schemeClr val="dk1"/>
                          </a:solidFill>
                          <a:effectLst/>
                          <a:latin typeface="+mn-lt"/>
                          <a:ea typeface="+mn-ea"/>
                          <a:cs typeface="+mn-cs"/>
                        </a:rPr>
                        <a:t>Vt ka volikogu töökorda põhimääruses</a:t>
                      </a:r>
                    </a:p>
                  </a:txBody>
                  <a:tcPr marL="6350" marR="6350" marT="6350" marB="0" anchor="b"/>
                </a:tc>
                <a:extLst>
                  <a:ext uri="{0D108BD9-81ED-4DB2-BD59-A6C34878D82A}">
                    <a16:rowId xmlns:a16="http://schemas.microsoft.com/office/drawing/2014/main" val="3334800569"/>
                  </a:ext>
                </a:extLst>
              </a:tr>
              <a:tr h="484320">
                <a:tc>
                  <a:txBody>
                    <a:bodyPr/>
                    <a:lstStyle/>
                    <a:p>
                      <a:pPr algn="ctr" fontAlgn="b">
                        <a:buNone/>
                      </a:pPr>
                      <a:r>
                        <a:rPr lang="et-EE" sz="1200" dirty="0"/>
                        <a:t>Õigus kuuluda komisjoni </a:t>
                      </a:r>
                      <a:endParaRPr lang="et-EE" sz="1200" u="none" strike="noStrike" kern="1200" dirty="0">
                        <a:solidFill>
                          <a:schemeClr val="tx1"/>
                        </a:solidFill>
                        <a:effectLst/>
                        <a:latin typeface="+mn-lt"/>
                        <a:ea typeface="+mn-ea"/>
                        <a:cs typeface="+mn-cs"/>
                      </a:endParaRPr>
                    </a:p>
                  </a:txBody>
                  <a:tcPr marL="6350" marR="6350" marT="6350" marB="0" anchor="b"/>
                </a:tc>
                <a:tc>
                  <a:txBody>
                    <a:bodyPr/>
                    <a:lstStyle/>
                    <a:p>
                      <a:pPr algn="ctr" fontAlgn="b">
                        <a:buNone/>
                      </a:pPr>
                      <a:r>
                        <a:rPr lang="et-EE" sz="1200" dirty="0"/>
                        <a:t>Volikogu komisjoni koosseisu kujundamisel arvestatakse erakondade </a:t>
                      </a:r>
                      <a:endParaRPr lang="en-US" sz="1200" dirty="0"/>
                    </a:p>
                    <a:p>
                      <a:pPr algn="ctr" fontAlgn="b">
                        <a:buNone/>
                      </a:pPr>
                      <a:r>
                        <a:rPr lang="et-EE" sz="1200" dirty="0"/>
                        <a:t>ja valimisliitude esindajate osakaalu volikogus.</a:t>
                      </a:r>
                      <a:endParaRPr lang="et-EE" sz="1200" b="0" i="0" u="none" strike="noStrike" dirty="0">
                        <a:solidFill>
                          <a:schemeClr val="tx1"/>
                        </a:solidFill>
                        <a:effectLst/>
                        <a:latin typeface="Calibri"/>
                      </a:endParaRPr>
                    </a:p>
                  </a:txBody>
                  <a:tcPr marL="6350" marR="6350" marT="6350" marB="0" anchor="b"/>
                </a:tc>
                <a:extLst>
                  <a:ext uri="{0D108BD9-81ED-4DB2-BD59-A6C34878D82A}">
                    <a16:rowId xmlns:a16="http://schemas.microsoft.com/office/drawing/2014/main" val="3196912080"/>
                  </a:ext>
                </a:extLst>
              </a:tr>
              <a:tr h="484320">
                <a:tc>
                  <a:txBody>
                    <a:bodyPr/>
                    <a:lstStyle/>
                    <a:p>
                      <a:pPr algn="ctr" fontAlgn="b">
                        <a:buNone/>
                      </a:pPr>
                      <a:r>
                        <a:rPr lang="et-EE" sz="1200" u="none" strike="noStrike">
                          <a:solidFill>
                            <a:schemeClr val="tx1"/>
                          </a:solidFill>
                          <a:effectLst/>
                        </a:rPr>
                        <a:t>Õigus saada tasu volikogu tööst osavõtu eest </a:t>
                      </a:r>
                      <a:r>
                        <a:rPr lang="et-EE" sz="1200" b="0" i="0" u="none" strike="noStrike" noProof="0">
                          <a:solidFill>
                            <a:schemeClr val="tx1"/>
                          </a:solidFill>
                          <a:effectLst/>
                          <a:latin typeface="TW Cen MT"/>
                        </a:rPr>
                        <a:t>või hüvitist </a:t>
                      </a:r>
                      <a:r>
                        <a:rPr lang="et-EE" sz="1200" u="none" strike="noStrike" kern="1200" noProof="0">
                          <a:solidFill>
                            <a:schemeClr val="tx1"/>
                          </a:solidFill>
                          <a:effectLst/>
                          <a:latin typeface="+mn-lt"/>
                          <a:ea typeface="+mn-ea"/>
                          <a:cs typeface="+mn-cs"/>
                        </a:rPr>
                        <a:t>volikogu ülesannete täitmisel tehtud kulutuste eest </a:t>
                      </a:r>
                      <a:endParaRPr lang="et-EE" sz="1200" u="none" strike="noStrike" kern="1200">
                        <a:solidFill>
                          <a:schemeClr val="tx1"/>
                        </a:solidFill>
                        <a:effectLst/>
                        <a:latin typeface="+mn-lt"/>
                        <a:ea typeface="+mn-ea"/>
                        <a:cs typeface="+mn-cs"/>
                      </a:endParaRPr>
                    </a:p>
                  </a:txBody>
                  <a:tcPr marL="6350" marR="6350" marT="6350" marB="0" anchor="b"/>
                </a:tc>
                <a:tc>
                  <a:txBody>
                    <a:bodyPr/>
                    <a:lstStyle/>
                    <a:p>
                      <a:pPr algn="ctr" fontAlgn="b">
                        <a:buNone/>
                      </a:pPr>
                      <a:r>
                        <a:rPr lang="et-EE" sz="1200" u="none" strike="noStrike" dirty="0">
                          <a:solidFill>
                            <a:schemeClr val="tx1"/>
                          </a:solidFill>
                          <a:effectLst/>
                        </a:rPr>
                        <a:t>Volikogul on õigus maksta oma liikmetele tasu volikogu tööst osavõtu eest ja hüvitust volikogu ülesannete täitmisel tehtud kulutuste eest esitatud dokumentide alusel volikogu kehtestatud määras ja korras. Kui volikogu liige on oma volituste ajal Euroopa Parlamendi või Riigikogu liige, ei maksta talle volikogu tööst osavõtu eest tasu</a:t>
                      </a:r>
                      <a:endParaRPr lang="et-EE" sz="1200" b="0" i="0" u="none" strike="noStrike" dirty="0">
                        <a:solidFill>
                          <a:schemeClr val="tx1"/>
                        </a:solidFill>
                        <a:effectLst/>
                        <a:latin typeface="Calibri"/>
                      </a:endParaRPr>
                    </a:p>
                  </a:txBody>
                  <a:tcPr marL="6350" marR="6350" marT="6350" marB="0" anchor="b"/>
                </a:tc>
                <a:extLst>
                  <a:ext uri="{0D108BD9-81ED-4DB2-BD59-A6C34878D82A}">
                    <a16:rowId xmlns:a16="http://schemas.microsoft.com/office/drawing/2014/main" val="1831591095"/>
                  </a:ext>
                </a:extLst>
              </a:tr>
              <a:tr h="415520">
                <a:tc>
                  <a:txBody>
                    <a:bodyPr/>
                    <a:lstStyle/>
                    <a:p>
                      <a:pPr algn="ctr" fontAlgn="b">
                        <a:buNone/>
                      </a:pPr>
                      <a:r>
                        <a:rPr lang="fi-FI" sz="1200" u="none" strike="noStrike" dirty="0" err="1">
                          <a:effectLst/>
                        </a:rPr>
                        <a:t>Kohustus</a:t>
                      </a:r>
                      <a:r>
                        <a:rPr lang="fi-FI" sz="1200" u="none" strike="noStrike" dirty="0">
                          <a:effectLst/>
                        </a:rPr>
                        <a:t> </a:t>
                      </a:r>
                      <a:r>
                        <a:rPr lang="fi-FI" sz="1200" u="none" strike="noStrike" dirty="0" err="1">
                          <a:effectLst/>
                        </a:rPr>
                        <a:t>järgida</a:t>
                      </a:r>
                      <a:r>
                        <a:rPr lang="fi-FI" sz="1200" u="none" strike="noStrike" dirty="0">
                          <a:effectLst/>
                        </a:rPr>
                        <a:t> </a:t>
                      </a:r>
                      <a:r>
                        <a:rPr lang="fi-FI" sz="1200" u="none" strike="noStrike" dirty="0" err="1">
                          <a:effectLst/>
                        </a:rPr>
                        <a:t>seadusi</a:t>
                      </a:r>
                      <a:r>
                        <a:rPr lang="fi-FI" sz="1200" u="none" strike="noStrike" dirty="0">
                          <a:effectLst/>
                        </a:rPr>
                        <a:t>, </a:t>
                      </a:r>
                      <a:r>
                        <a:rPr lang="fi-FI" sz="1200" u="none" strike="noStrike" dirty="0" err="1">
                          <a:effectLst/>
                        </a:rPr>
                        <a:t>põhimäärust</a:t>
                      </a:r>
                      <a:r>
                        <a:rPr lang="et-EE" sz="1200" u="none" strike="noStrike" dirty="0">
                          <a:effectLst/>
                        </a:rPr>
                        <a:t>, </a:t>
                      </a:r>
                      <a:endParaRPr lang="en-US" sz="1200" u="none" strike="noStrike" dirty="0">
                        <a:effectLst/>
                      </a:endParaRPr>
                    </a:p>
                    <a:p>
                      <a:pPr algn="ctr" fontAlgn="b">
                        <a:buNone/>
                      </a:pPr>
                      <a:r>
                        <a:rPr lang="et-EE" sz="1200" u="none" strike="noStrike" dirty="0">
                          <a:effectLst/>
                        </a:rPr>
                        <a:t>kehtivaid õigusakte</a:t>
                      </a:r>
                      <a:r>
                        <a:rPr lang="fi-FI" sz="1200" u="none" strike="noStrike" dirty="0">
                          <a:effectLst/>
                        </a:rPr>
                        <a:t> ja </a:t>
                      </a:r>
                      <a:r>
                        <a:rPr lang="fi-FI" sz="1200" u="none" strike="noStrike" dirty="0" err="1">
                          <a:effectLst/>
                        </a:rPr>
                        <a:t>kohaliku</a:t>
                      </a:r>
                      <a:r>
                        <a:rPr lang="fi-FI" sz="1200" u="none" strike="noStrike" dirty="0">
                          <a:effectLst/>
                        </a:rPr>
                        <a:t> </a:t>
                      </a:r>
                      <a:r>
                        <a:rPr lang="fi-FI" sz="1200" u="none" strike="noStrike" dirty="0" err="1">
                          <a:effectLst/>
                        </a:rPr>
                        <a:t>elu</a:t>
                      </a:r>
                      <a:r>
                        <a:rPr lang="fi-FI" sz="1200" u="none" strike="noStrike" dirty="0">
                          <a:effectLst/>
                        </a:rPr>
                        <a:t> </a:t>
                      </a:r>
                      <a:r>
                        <a:rPr lang="fi-FI" sz="1200" u="none" strike="noStrike" dirty="0" err="1">
                          <a:effectLst/>
                        </a:rPr>
                        <a:t>huve</a:t>
                      </a:r>
                      <a:endParaRPr lang="fi-FI"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t-EE" sz="1200" u="none" strike="noStrike" dirty="0">
                          <a:effectLst/>
                        </a:rPr>
                        <a:t>Volikogu liige tegutseb oma tegevuses seaduste, </a:t>
                      </a:r>
                      <a:endParaRPr lang="en-US" sz="1200" u="none" strike="noStrike" dirty="0">
                        <a:effectLst/>
                      </a:endParaRPr>
                    </a:p>
                    <a:p>
                      <a:pPr algn="ctr" fontAlgn="b">
                        <a:buNone/>
                      </a:pPr>
                      <a:r>
                        <a:rPr lang="et-EE" sz="1200" u="none" strike="noStrike" dirty="0">
                          <a:effectLst/>
                        </a:rPr>
                        <a:t>kohaliku omavalitsuse õigusaktide ja elanike huvide alusel</a:t>
                      </a:r>
                      <a:endParaRPr lang="et-EE"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8142316"/>
                  </a:ext>
                </a:extLst>
              </a:tr>
              <a:tr h="435495">
                <a:tc>
                  <a:txBody>
                    <a:bodyPr/>
                    <a:lstStyle/>
                    <a:p>
                      <a:pPr algn="ctr" fontAlgn="b">
                        <a:buNone/>
                      </a:pPr>
                      <a:r>
                        <a:rPr lang="et-EE" sz="1200" u="none" strike="noStrike" dirty="0">
                          <a:effectLst/>
                        </a:rPr>
                        <a:t>Kohustus vältida huvide konflikti</a:t>
                      </a:r>
                      <a:endParaRPr lang="et-E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t-EE" sz="1200" u="none" strike="noStrike" dirty="0">
                          <a:effectLst/>
                        </a:rPr>
                        <a:t>Kui volikogu liikmel on huvide konflikt (nt otsus puudutab tema või seotud isiku isiklikku huvi), </a:t>
                      </a:r>
                      <a:endParaRPr lang="en-US" sz="1200" u="none" strike="noStrike" dirty="0">
                        <a:effectLst/>
                      </a:endParaRPr>
                    </a:p>
                    <a:p>
                      <a:pPr algn="ctr" fontAlgn="b">
                        <a:buNone/>
                      </a:pPr>
                      <a:r>
                        <a:rPr lang="et-EE" sz="1200" u="none" strike="noStrike" dirty="0">
                          <a:effectLst/>
                        </a:rPr>
                        <a:t>peab ta vastava otsuse ettevalmistusest, arutelust ja otsustusprotsessist end taandama.</a:t>
                      </a:r>
                      <a:endParaRPr lang="et-EE"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55457263"/>
                  </a:ext>
                </a:extLst>
              </a:tr>
              <a:tr h="420624">
                <a:tc>
                  <a:txBody>
                    <a:bodyPr/>
                    <a:lstStyle/>
                    <a:p>
                      <a:pPr algn="ctr" fontAlgn="b">
                        <a:buNone/>
                      </a:pPr>
                      <a:r>
                        <a:rPr lang="et-EE" sz="1200" u="none" strike="noStrike" dirty="0">
                          <a:effectLst/>
                        </a:rPr>
                        <a:t>Kohustus hoida konfidentsiaalsust</a:t>
                      </a:r>
                      <a:endParaRPr lang="et-E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t-EE" sz="1200" u="none" strike="noStrike" dirty="0">
                          <a:effectLst/>
                        </a:rPr>
                        <a:t>Volikogu liige peab volituste ajal ja pärast hoidma konfidentsiaalsena saadud andmeid </a:t>
                      </a:r>
                      <a:endParaRPr lang="en-US" sz="1200" u="none" strike="noStrike" dirty="0">
                        <a:effectLst/>
                      </a:endParaRPr>
                    </a:p>
                    <a:p>
                      <a:pPr algn="ctr" fontAlgn="b">
                        <a:buNone/>
                      </a:pPr>
                      <a:r>
                        <a:rPr lang="et-EE" sz="1200" u="none" strike="noStrike" dirty="0">
                          <a:effectLst/>
                        </a:rPr>
                        <a:t>ja mitte avalikustama salastatud informatsiooni.</a:t>
                      </a:r>
                      <a:endParaRPr lang="et-EE"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24393184"/>
                  </a:ext>
                </a:extLst>
              </a:tr>
              <a:tr h="481574">
                <a:tc>
                  <a:txBody>
                    <a:bodyPr/>
                    <a:lstStyle/>
                    <a:p>
                      <a:pPr algn="ctr" fontAlgn="b">
                        <a:buNone/>
                      </a:pPr>
                      <a:r>
                        <a:rPr lang="fi-FI" sz="1200" u="none" strike="noStrike" dirty="0" err="1">
                          <a:effectLst/>
                        </a:rPr>
                        <a:t>Kohustus</a:t>
                      </a:r>
                      <a:r>
                        <a:rPr lang="fi-FI" sz="1200" u="none" strike="noStrike" dirty="0">
                          <a:effectLst/>
                        </a:rPr>
                        <a:t> </a:t>
                      </a:r>
                      <a:r>
                        <a:rPr lang="fi-FI" sz="1200" u="none" strike="noStrike" dirty="0" err="1">
                          <a:effectLst/>
                        </a:rPr>
                        <a:t>osaleda</a:t>
                      </a:r>
                      <a:r>
                        <a:rPr lang="fi-FI" sz="1200" u="none" strike="noStrike" dirty="0">
                          <a:effectLst/>
                        </a:rPr>
                        <a:t> </a:t>
                      </a:r>
                      <a:r>
                        <a:rPr lang="fi-FI" sz="1200" u="none" strike="noStrike" dirty="0" err="1">
                          <a:effectLst/>
                        </a:rPr>
                        <a:t>volikogu</a:t>
                      </a:r>
                      <a:r>
                        <a:rPr lang="fi-FI" sz="1200" u="none" strike="noStrike" dirty="0">
                          <a:effectLst/>
                        </a:rPr>
                        <a:t> </a:t>
                      </a:r>
                      <a:r>
                        <a:rPr lang="fi-FI" sz="1200" u="none" strike="noStrike" dirty="0" err="1">
                          <a:effectLst/>
                        </a:rPr>
                        <a:t>istungitel</a:t>
                      </a:r>
                      <a:r>
                        <a:rPr lang="fi-FI" sz="1200" u="none" strike="noStrike" dirty="0">
                          <a:effectLst/>
                        </a:rPr>
                        <a:t> ja </a:t>
                      </a:r>
                      <a:r>
                        <a:rPr lang="fi-FI" sz="1200" u="none" strike="noStrike" dirty="0" err="1">
                          <a:effectLst/>
                        </a:rPr>
                        <a:t>komisjonide</a:t>
                      </a:r>
                      <a:r>
                        <a:rPr lang="fi-FI" sz="1200" u="none" strike="noStrike" dirty="0">
                          <a:effectLst/>
                        </a:rPr>
                        <a:t> </a:t>
                      </a:r>
                      <a:r>
                        <a:rPr lang="fi-FI" sz="1200" u="none" strike="noStrike" dirty="0" err="1">
                          <a:effectLst/>
                        </a:rPr>
                        <a:t>töös</a:t>
                      </a:r>
                      <a:endParaRPr lang="fi-FI" sz="1200" u="none" strike="noStrike" dirty="0">
                        <a:effectLst/>
                      </a:endParaRPr>
                    </a:p>
                    <a:p>
                      <a:pPr algn="ctr" fontAlgn="b">
                        <a:buNone/>
                      </a:pPr>
                      <a:endParaRPr lang="fi-FI"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buNone/>
                      </a:pPr>
                      <a:r>
                        <a:rPr lang="et-EE" sz="1200" u="none" strike="noStrike" dirty="0">
                          <a:effectLst/>
                        </a:rPr>
                        <a:t>Volikogu liige peab aktiivselt osalema </a:t>
                      </a:r>
                      <a:endParaRPr lang="en-US" sz="1200" u="none" strike="noStrike" dirty="0">
                        <a:effectLst/>
                      </a:endParaRPr>
                    </a:p>
                    <a:p>
                      <a:pPr algn="ctr" fontAlgn="b">
                        <a:buNone/>
                      </a:pPr>
                      <a:r>
                        <a:rPr lang="et-EE" sz="1200" u="none" strike="noStrike" dirty="0">
                          <a:effectLst/>
                        </a:rPr>
                        <a:t>volikogu ja selle komisjonide töös</a:t>
                      </a:r>
                      <a:endParaRPr lang="en-US" sz="1200" u="none" strike="noStrike" dirty="0">
                        <a:effectLst/>
                      </a:endParaRPr>
                    </a:p>
                    <a:p>
                      <a:pPr algn="ctr" fontAlgn="b">
                        <a:buNone/>
                      </a:pPr>
                      <a:endParaRPr lang="et-EE"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79814362"/>
                  </a:ext>
                </a:extLst>
              </a:tr>
            </a:tbl>
          </a:graphicData>
        </a:graphic>
      </p:graphicFrame>
    </p:spTree>
    <p:extLst>
      <p:ext uri="{BB962C8B-B14F-4D97-AF65-F5344CB8AC3E}">
        <p14:creationId xmlns:p14="http://schemas.microsoft.com/office/powerpoint/2010/main" val="391413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EFFF1-8C4D-EF6D-8131-12525519E0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E7E3BA-3E6F-E131-109D-C8AE6BB5ED74}"/>
              </a:ext>
            </a:extLst>
          </p:cNvPr>
          <p:cNvSpPr>
            <a:spLocks noGrp="1"/>
          </p:cNvSpPr>
          <p:nvPr>
            <p:ph type="body" sz="quarter" idx="10"/>
          </p:nvPr>
        </p:nvSpPr>
        <p:spPr>
          <a:xfrm>
            <a:off x="309401" y="481375"/>
            <a:ext cx="11573197" cy="724247"/>
          </a:xfrm>
        </p:spPr>
        <p:txBody>
          <a:bodyPr>
            <a:normAutofit/>
          </a:bodyPr>
          <a:lstStyle/>
          <a:p>
            <a:r>
              <a:rPr lang="en-US" sz="3200" b="1" err="1"/>
              <a:t>Õigus</a:t>
            </a:r>
            <a:r>
              <a:rPr lang="en-US" sz="3200" b="1"/>
              <a:t> </a:t>
            </a:r>
            <a:r>
              <a:rPr lang="en-US" sz="3200" b="1" err="1"/>
              <a:t>saada</a:t>
            </a:r>
            <a:r>
              <a:rPr lang="en-US" sz="3200" b="1"/>
              <a:t> </a:t>
            </a:r>
            <a:r>
              <a:rPr lang="en-US" sz="3200" b="1" err="1"/>
              <a:t>teavet</a:t>
            </a:r>
            <a:endParaRPr lang="et-EE" sz="3200"/>
          </a:p>
        </p:txBody>
      </p:sp>
      <p:cxnSp>
        <p:nvCxnSpPr>
          <p:cNvPr id="3" name="Straight Connector 2">
            <a:extLst>
              <a:ext uri="{FF2B5EF4-FFF2-40B4-BE49-F238E27FC236}">
                <a16:creationId xmlns:a16="http://schemas.microsoft.com/office/drawing/2014/main" id="{83418D7F-6101-6AC2-ED92-3324FF4268C7}"/>
              </a:ext>
            </a:extLst>
          </p:cNvPr>
          <p:cNvCxnSpPr>
            <a:cxnSpLocks/>
          </p:cNvCxnSpPr>
          <p:nvPr/>
        </p:nvCxnSpPr>
        <p:spPr>
          <a:xfrm>
            <a:off x="739375" y="1613537"/>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898A460-D634-03EE-3526-6C70C4AE3CCF}"/>
              </a:ext>
            </a:extLst>
          </p:cNvPr>
          <p:cNvGrpSpPr/>
          <p:nvPr/>
        </p:nvGrpSpPr>
        <p:grpSpPr>
          <a:xfrm>
            <a:off x="888266" y="1861112"/>
            <a:ext cx="6086695" cy="1252362"/>
            <a:chOff x="2961756" y="2092869"/>
            <a:chExt cx="3456069" cy="1252362"/>
          </a:xfrm>
        </p:grpSpPr>
        <p:sp>
          <p:nvSpPr>
            <p:cNvPr id="6" name="TextBox 5">
              <a:extLst>
                <a:ext uri="{FF2B5EF4-FFF2-40B4-BE49-F238E27FC236}">
                  <a16:creationId xmlns:a16="http://schemas.microsoft.com/office/drawing/2014/main" id="{B2C293D7-BC10-3BF5-1A83-0BCBD3B6D125}"/>
                </a:ext>
              </a:extLst>
            </p:cNvPr>
            <p:cNvSpPr txBox="1"/>
            <p:nvPr/>
          </p:nvSpPr>
          <p:spPr>
            <a:xfrm>
              <a:off x="2996204" y="2421901"/>
              <a:ext cx="3421621" cy="923330"/>
            </a:xfrm>
            <a:prstGeom prst="rect">
              <a:avLst/>
            </a:prstGeom>
            <a:noFill/>
          </p:spPr>
          <p:txBody>
            <a:bodyPr wrap="square" lIns="91440" tIns="45720" rIns="91440" bIns="45720" rtlCol="0" anchor="t">
              <a:spAutoFit/>
            </a:bodyPr>
            <a:lstStyle/>
            <a:p>
              <a:r>
                <a:rPr lang="et-EE" sz="1400" dirty="0"/>
                <a:t>See tähendab, et volikogu liige võib küsida ja saada infot:</a:t>
              </a:r>
            </a:p>
            <a:p>
              <a:pPr marL="171450" indent="-171450">
                <a:buFont typeface="Wingdings" panose="05000000000000000000" pitchFamily="2" charset="2"/>
                <a:buChar char="Ø"/>
              </a:pPr>
              <a:r>
                <a:rPr lang="et-EE" sz="1400" dirty="0"/>
                <a:t>Valla- või linnavalitsuselt</a:t>
              </a:r>
            </a:p>
            <a:p>
              <a:pPr marL="171450" indent="-171450">
                <a:buFont typeface="Wingdings" panose="05000000000000000000" pitchFamily="2" charset="2"/>
                <a:buChar char="Ø"/>
              </a:pPr>
              <a:r>
                <a:rPr lang="et-EE" sz="1400" dirty="0"/>
                <a:t>valla või linna ametiasutustelt</a:t>
              </a:r>
            </a:p>
            <a:p>
              <a:endParaRPr lang="ko-KR" altLang="en-US" sz="12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071A6A81-E3AE-D82D-420B-4B1E101782FC}"/>
                </a:ext>
              </a:extLst>
            </p:cNvPr>
            <p:cNvSpPr txBox="1"/>
            <p:nvPr/>
          </p:nvSpPr>
          <p:spPr>
            <a:xfrm>
              <a:off x="2961756" y="2092869"/>
              <a:ext cx="2880320" cy="307777"/>
            </a:xfrm>
            <a:prstGeom prst="rect">
              <a:avLst/>
            </a:prstGeom>
            <a:noFill/>
          </p:spPr>
          <p:txBody>
            <a:bodyPr wrap="square" rtlCol="0">
              <a:spAutoFit/>
            </a:bodyPr>
            <a:lstStyle/>
            <a:p>
              <a:r>
                <a:rPr lang="fi-FI" sz="1400" b="1"/>
                <a:t>VOLIKOGU LIIKME ÕIGUS SAADA TEAVET</a:t>
              </a:r>
              <a:endParaRPr lang="ko-KR" altLang="en-US" sz="1400" b="1">
                <a:solidFill>
                  <a:schemeClr val="tx1">
                    <a:lumMod val="75000"/>
                    <a:lumOff val="25000"/>
                  </a:schemeClr>
                </a:solidFill>
                <a:cs typeface="Arial" pitchFamily="34" charset="0"/>
              </a:endParaRPr>
            </a:p>
          </p:txBody>
        </p:sp>
      </p:grpSp>
      <p:sp>
        <p:nvSpPr>
          <p:cNvPr id="19" name="Rectangle 18">
            <a:extLst>
              <a:ext uri="{FF2B5EF4-FFF2-40B4-BE49-F238E27FC236}">
                <a16:creationId xmlns:a16="http://schemas.microsoft.com/office/drawing/2014/main" id="{A1319508-F576-7680-CE15-A9115E06017F}"/>
              </a:ext>
            </a:extLst>
          </p:cNvPr>
          <p:cNvSpPr/>
          <p:nvPr/>
        </p:nvSpPr>
        <p:spPr>
          <a:xfrm>
            <a:off x="7316336" y="1715749"/>
            <a:ext cx="4554745" cy="4675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0" name="Group 19">
            <a:extLst>
              <a:ext uri="{FF2B5EF4-FFF2-40B4-BE49-F238E27FC236}">
                <a16:creationId xmlns:a16="http://schemas.microsoft.com/office/drawing/2014/main" id="{84E7E7F4-42E2-0F40-3F45-3E0E073F79E3}"/>
              </a:ext>
            </a:extLst>
          </p:cNvPr>
          <p:cNvGrpSpPr/>
          <p:nvPr/>
        </p:nvGrpSpPr>
        <p:grpSpPr>
          <a:xfrm>
            <a:off x="7498080" y="2007645"/>
            <a:ext cx="3954545" cy="2336935"/>
            <a:chOff x="1976554" y="2116291"/>
            <a:chExt cx="3154321" cy="2336935"/>
          </a:xfrm>
        </p:grpSpPr>
        <p:sp>
          <p:nvSpPr>
            <p:cNvPr id="21" name="TextBox 20">
              <a:extLst>
                <a:ext uri="{FF2B5EF4-FFF2-40B4-BE49-F238E27FC236}">
                  <a16:creationId xmlns:a16="http://schemas.microsoft.com/office/drawing/2014/main" id="{8C63DE97-C08F-A740-17B8-F2B9CA9AB0A0}"/>
                </a:ext>
              </a:extLst>
            </p:cNvPr>
            <p:cNvSpPr txBox="1"/>
            <p:nvPr/>
          </p:nvSpPr>
          <p:spPr>
            <a:xfrm>
              <a:off x="1976554" y="2421901"/>
              <a:ext cx="3154321" cy="2031325"/>
            </a:xfrm>
            <a:prstGeom prst="rect">
              <a:avLst/>
            </a:prstGeom>
            <a:noFill/>
          </p:spPr>
          <p:txBody>
            <a:bodyPr wrap="square" lIns="91440" tIns="45720" rIns="91440" bIns="45720" rtlCol="0" anchor="t">
              <a:spAutoFit/>
            </a:bodyPr>
            <a:lstStyle/>
            <a:p>
              <a:r>
                <a:rPr lang="en-US" sz="1400" dirty="0"/>
                <a:t>V</a:t>
              </a:r>
              <a:r>
                <a:rPr lang="et-EE" sz="1400" dirty="0" err="1"/>
                <a:t>olikogu</a:t>
              </a:r>
              <a:r>
                <a:rPr lang="et-EE" sz="1400" dirty="0"/>
                <a:t> liige esitab vallavalitsusele kirjaliku küsimuse:</a:t>
              </a:r>
            </a:p>
            <a:p>
              <a:r>
                <a:rPr lang="et-EE" sz="1400" dirty="0"/>
                <a:t>„Miks ei ole 2025. aasta eelarves planeeritud raha koolimaja katuse remondiks, kuigi eelmisel aastal lubati töö ära teha?“</a:t>
              </a:r>
              <a:endParaRPr lang="en-US" sz="1400" dirty="0"/>
            </a:p>
            <a:p>
              <a:endParaRPr lang="en-US" sz="1400" dirty="0"/>
            </a:p>
            <a:p>
              <a:endParaRPr lang="et-EE" sz="1400" dirty="0"/>
            </a:p>
            <a:p>
              <a:r>
                <a:rPr lang="et-EE" sz="1400" dirty="0"/>
                <a:t>👉 </a:t>
              </a:r>
              <a:r>
                <a:rPr lang="et-EE" sz="1400" dirty="0">
                  <a:solidFill>
                    <a:schemeClr val="bg1"/>
                  </a:solidFill>
                </a:rPr>
                <a:t>See on kirjalik küsimus, sest liige soovib poliitilist või sisulist vastust vallavalitsuse otsuse kohta.</a:t>
              </a:r>
            </a:p>
          </p:txBody>
        </p:sp>
        <p:sp>
          <p:nvSpPr>
            <p:cNvPr id="22" name="TextBox 21">
              <a:extLst>
                <a:ext uri="{FF2B5EF4-FFF2-40B4-BE49-F238E27FC236}">
                  <a16:creationId xmlns:a16="http://schemas.microsoft.com/office/drawing/2014/main" id="{5CE78334-9355-FE0F-4BCE-F1AAFFA9DA6B}"/>
                </a:ext>
              </a:extLst>
            </p:cNvPr>
            <p:cNvSpPr txBox="1"/>
            <p:nvPr/>
          </p:nvSpPr>
          <p:spPr>
            <a:xfrm>
              <a:off x="1976555" y="2116291"/>
              <a:ext cx="3099502" cy="307777"/>
            </a:xfrm>
            <a:prstGeom prst="rect">
              <a:avLst/>
            </a:prstGeom>
            <a:noFill/>
          </p:spPr>
          <p:txBody>
            <a:bodyPr wrap="square" lIns="91440" tIns="45720" rIns="91440" bIns="45720" rtlCol="0" anchor="t">
              <a:spAutoFit/>
            </a:bodyPr>
            <a:lstStyle/>
            <a:p>
              <a:r>
                <a:rPr lang="en-US" altLang="ko-KR" sz="1400" b="1">
                  <a:solidFill>
                    <a:schemeClr val="bg1"/>
                  </a:solidFill>
                  <a:ea typeface="맑은 고딕"/>
                  <a:cs typeface="Arial"/>
                </a:rPr>
                <a:t>NÄIDE KIRJALIK KÜSIMUS</a:t>
              </a:r>
              <a:endParaRPr lang="ko-KR" altLang="en-US" sz="1400" b="1">
                <a:solidFill>
                  <a:schemeClr val="bg1"/>
                </a:solidFill>
                <a:cs typeface="Arial" pitchFamily="34" charset="0"/>
              </a:endParaRPr>
            </a:p>
          </p:txBody>
        </p:sp>
      </p:grpSp>
      <p:grpSp>
        <p:nvGrpSpPr>
          <p:cNvPr id="10" name="Group 9">
            <a:extLst>
              <a:ext uri="{FF2B5EF4-FFF2-40B4-BE49-F238E27FC236}">
                <a16:creationId xmlns:a16="http://schemas.microsoft.com/office/drawing/2014/main" id="{2ABBA3AB-2FA9-E0FB-9A1B-E8D8F0908DEA}"/>
              </a:ext>
            </a:extLst>
          </p:cNvPr>
          <p:cNvGrpSpPr/>
          <p:nvPr/>
        </p:nvGrpSpPr>
        <p:grpSpPr>
          <a:xfrm>
            <a:off x="900786" y="3429000"/>
            <a:ext cx="6026027" cy="2785929"/>
            <a:chOff x="2976583" y="2340242"/>
            <a:chExt cx="3421621" cy="2785929"/>
          </a:xfrm>
        </p:grpSpPr>
        <p:sp>
          <p:nvSpPr>
            <p:cNvPr id="11" name="TextBox 10">
              <a:extLst>
                <a:ext uri="{FF2B5EF4-FFF2-40B4-BE49-F238E27FC236}">
                  <a16:creationId xmlns:a16="http://schemas.microsoft.com/office/drawing/2014/main" id="{3E933457-6260-6C93-37E6-40AF3DC1F8F1}"/>
                </a:ext>
              </a:extLst>
            </p:cNvPr>
            <p:cNvSpPr txBox="1"/>
            <p:nvPr/>
          </p:nvSpPr>
          <p:spPr>
            <a:xfrm>
              <a:off x="2976583" y="2694736"/>
              <a:ext cx="3421621" cy="2431435"/>
            </a:xfrm>
            <a:prstGeom prst="rect">
              <a:avLst/>
            </a:prstGeom>
            <a:noFill/>
          </p:spPr>
          <p:txBody>
            <a:bodyPr wrap="square" lIns="91440" tIns="45720" rIns="91440" bIns="45720" rtlCol="0" anchor="t">
              <a:spAutoFit/>
            </a:bodyPr>
            <a:lstStyle/>
            <a:p>
              <a:r>
                <a:rPr lang="et-EE" sz="1400" dirty="0"/>
                <a:t>Volikogu liikmel on:</a:t>
              </a:r>
            </a:p>
            <a:p>
              <a:pPr marL="171450" indent="-171450">
                <a:buFont typeface="Wingdings" panose="05000000000000000000" pitchFamily="2" charset="2"/>
                <a:buChar char="Ø"/>
              </a:pPr>
              <a:r>
                <a:rPr lang="et-EE" sz="1400" dirty="0"/>
                <a:t>Õigus saada volikogu ja valitsuse õigusakte, dokumente ja muud teavet, </a:t>
              </a:r>
              <a:r>
                <a:rPr lang="et-EE" sz="1400" b="1" dirty="0"/>
                <a:t>mis on vajalikud volikogu liikme tööks</a:t>
              </a:r>
              <a:r>
                <a:rPr lang="et-EE" sz="1400" dirty="0"/>
                <a:t>. Nt </a:t>
              </a:r>
              <a:r>
                <a:rPr lang="en-US" sz="1400" dirty="0"/>
                <a:t>t</a:t>
              </a:r>
              <a:r>
                <a:rPr lang="et-EE" sz="1400" dirty="0" err="1"/>
                <a:t>utvuda</a:t>
              </a:r>
              <a:r>
                <a:rPr lang="et-EE" sz="1400" dirty="0"/>
                <a:t> eelarve, lepingute, protokollide, määrustega jmt.</a:t>
              </a:r>
              <a:endParaRPr lang="et-EE" dirty="0"/>
            </a:p>
            <a:p>
              <a:pPr marL="171450" indent="-171450">
                <a:buFont typeface="Wingdings" panose="05000000000000000000" pitchFamily="2" charset="2"/>
                <a:buChar char="Ø"/>
              </a:pPr>
              <a:r>
                <a:rPr lang="et-EE" sz="1400" dirty="0">
                  <a:latin typeface="TW Cen MT"/>
                </a:rPr>
                <a:t>Ei ole õigus saada infot andmeid, mille väljastamine on seadusega keelatud. Nt isikuandmed. </a:t>
              </a:r>
            </a:p>
            <a:p>
              <a:pPr marL="171450" indent="-171450">
                <a:buFont typeface="Wingdings" panose="05000000000000000000" pitchFamily="2" charset="2"/>
                <a:buChar char="Ø"/>
              </a:pPr>
              <a:r>
                <a:rPr lang="et-EE" sz="1400" b="1" dirty="0"/>
                <a:t>Õigus saada oma kirjalikule küsimusele vastus valla- või linnavalitsuselt või valla või linna ametiasutuselt 10 tööpäeva jooksul küsimuse esitamisest</a:t>
              </a:r>
              <a:r>
                <a:rPr lang="et-EE" sz="1400" dirty="0"/>
                <a:t> arvates (ametlik küsimus, millele peab vastama).</a:t>
              </a:r>
              <a:endParaRPr lang="et-EE" dirty="0"/>
            </a:p>
            <a:p>
              <a:pPr marL="171450" indent="-171450">
                <a:buFont typeface="Wingdings" panose="05000000000000000000" pitchFamily="2" charset="2"/>
                <a:buChar char="Ø"/>
              </a:pPr>
              <a:r>
                <a:rPr lang="et-EE" sz="1400" dirty="0"/>
                <a:t>Esitada küsimusi volikogu istungil.</a:t>
              </a:r>
            </a:p>
            <a:p>
              <a:endParaRPr lang="ko-KR" altLang="en-US" sz="1200" dirty="0">
                <a:solidFill>
                  <a:srgbClr val="404040"/>
                </a:solidFill>
                <a:ea typeface="맑은 고딕" panose="020B0503020000020004" pitchFamily="34" charset="-127"/>
                <a:cs typeface="Arial" pitchFamily="34" charset="0"/>
              </a:endParaRPr>
            </a:p>
          </p:txBody>
        </p:sp>
        <p:sp>
          <p:nvSpPr>
            <p:cNvPr id="12" name="TextBox 11">
              <a:extLst>
                <a:ext uri="{FF2B5EF4-FFF2-40B4-BE49-F238E27FC236}">
                  <a16:creationId xmlns:a16="http://schemas.microsoft.com/office/drawing/2014/main" id="{CF18A42F-A282-AB55-760E-14F1D92588F0}"/>
                </a:ext>
              </a:extLst>
            </p:cNvPr>
            <p:cNvSpPr txBox="1"/>
            <p:nvPr/>
          </p:nvSpPr>
          <p:spPr>
            <a:xfrm>
              <a:off x="2976584" y="2340242"/>
              <a:ext cx="2880320" cy="307777"/>
            </a:xfrm>
            <a:prstGeom prst="rect">
              <a:avLst/>
            </a:prstGeom>
            <a:noFill/>
          </p:spPr>
          <p:txBody>
            <a:bodyPr wrap="square" rtlCol="0">
              <a:spAutoFit/>
            </a:bodyPr>
            <a:lstStyle/>
            <a:p>
              <a:r>
                <a:rPr lang="et-EE" sz="1400" b="1"/>
                <a:t>MIDA VOLIKOGU LIIGE VÕIB NÕUDA JA KÜSIDA?</a:t>
              </a:r>
              <a:endParaRPr lang="ko-KR" altLang="en-US" sz="1400" b="1">
                <a:solidFill>
                  <a:schemeClr val="tx1">
                    <a:lumMod val="75000"/>
                    <a:lumOff val="25000"/>
                  </a:schemeClr>
                </a:solidFill>
                <a:cs typeface="Arial" pitchFamily="34" charset="0"/>
              </a:endParaRPr>
            </a:p>
          </p:txBody>
        </p:sp>
      </p:grpSp>
      <p:sp>
        <p:nvSpPr>
          <p:cNvPr id="17" name="L-Shape 16">
            <a:extLst>
              <a:ext uri="{FF2B5EF4-FFF2-40B4-BE49-F238E27FC236}">
                <a16:creationId xmlns:a16="http://schemas.microsoft.com/office/drawing/2014/main" id="{42626090-D9E7-BC43-8421-3F4D41677516}"/>
              </a:ext>
            </a:extLst>
          </p:cNvPr>
          <p:cNvSpPr/>
          <p:nvPr/>
        </p:nvSpPr>
        <p:spPr>
          <a:xfrm rot="16200000">
            <a:off x="10900292" y="5389720"/>
            <a:ext cx="807899" cy="700088"/>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98349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28AF7-F2F8-5AD3-4733-591D209BAD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D1E9985-842B-D41D-1E03-C6E55172C984}"/>
              </a:ext>
            </a:extLst>
          </p:cNvPr>
          <p:cNvSpPr>
            <a:spLocks noGrp="1"/>
          </p:cNvSpPr>
          <p:nvPr>
            <p:ph type="body" sz="quarter" idx="10"/>
          </p:nvPr>
        </p:nvSpPr>
        <p:spPr>
          <a:xfrm>
            <a:off x="309401" y="547548"/>
            <a:ext cx="11573197" cy="724247"/>
          </a:xfrm>
        </p:spPr>
        <p:txBody>
          <a:bodyPr>
            <a:normAutofit/>
          </a:bodyPr>
          <a:lstStyle/>
          <a:p>
            <a:r>
              <a:rPr lang="en-US" sz="3200" b="1"/>
              <a:t>VALLAVANEM JA VOLIKOGU ESIMEES</a:t>
            </a:r>
            <a:endParaRPr lang="et-EE" sz="3200"/>
          </a:p>
        </p:txBody>
      </p:sp>
      <p:cxnSp>
        <p:nvCxnSpPr>
          <p:cNvPr id="3" name="Straight Connector 2">
            <a:extLst>
              <a:ext uri="{FF2B5EF4-FFF2-40B4-BE49-F238E27FC236}">
                <a16:creationId xmlns:a16="http://schemas.microsoft.com/office/drawing/2014/main" id="{19B4272E-2974-0413-8D87-0D2CB43C0FDE}"/>
              </a:ext>
            </a:extLst>
          </p:cNvPr>
          <p:cNvCxnSpPr>
            <a:cxnSpLocks/>
          </p:cNvCxnSpPr>
          <p:nvPr/>
        </p:nvCxnSpPr>
        <p:spPr>
          <a:xfrm>
            <a:off x="795627" y="1670895"/>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8D4CC4F-C529-42A9-E13F-98CF57C9E3A6}"/>
              </a:ext>
            </a:extLst>
          </p:cNvPr>
          <p:cNvGrpSpPr/>
          <p:nvPr/>
        </p:nvGrpSpPr>
        <p:grpSpPr>
          <a:xfrm>
            <a:off x="865384" y="1670895"/>
            <a:ext cx="9841601" cy="2306158"/>
            <a:chOff x="2939395" y="2116291"/>
            <a:chExt cx="6216208" cy="2306158"/>
          </a:xfrm>
        </p:grpSpPr>
        <p:sp>
          <p:nvSpPr>
            <p:cNvPr id="6" name="TextBox 5">
              <a:extLst>
                <a:ext uri="{FF2B5EF4-FFF2-40B4-BE49-F238E27FC236}">
                  <a16:creationId xmlns:a16="http://schemas.microsoft.com/office/drawing/2014/main" id="{385A9683-DFBE-2B42-1CF4-9CFD2705BA40}"/>
                </a:ext>
              </a:extLst>
            </p:cNvPr>
            <p:cNvSpPr txBox="1"/>
            <p:nvPr/>
          </p:nvSpPr>
          <p:spPr>
            <a:xfrm>
              <a:off x="3059832" y="2421901"/>
              <a:ext cx="6095771" cy="2000548"/>
            </a:xfrm>
            <a:prstGeom prst="rect">
              <a:avLst/>
            </a:prstGeom>
            <a:noFill/>
          </p:spPr>
          <p:txBody>
            <a:bodyPr wrap="square" lIns="91440" tIns="45720" rIns="91440" bIns="45720" rtlCol="0" anchor="t">
              <a:spAutoFit/>
            </a:bodyPr>
            <a:lstStyle/>
            <a:p>
              <a:r>
                <a:rPr lang="et-EE" sz="1400" dirty="0"/>
                <a:t>on volikogu juht, kelle ülesandeks on tagada, et volikogu töö toimiks korrapäraselt ja vastavalt kehtivatele õigusaktidele</a:t>
              </a:r>
              <a:r>
                <a:rPr lang="en-US" sz="1400" dirty="0"/>
                <a:t>.</a:t>
              </a:r>
              <a:r>
                <a:rPr lang="et-EE" sz="1400" dirty="0"/>
                <a:t> </a:t>
              </a:r>
              <a:endParaRPr lang="en-US" sz="1400" dirty="0"/>
            </a:p>
            <a:p>
              <a:r>
                <a:rPr lang="et-EE" sz="1400" dirty="0"/>
                <a:t>Näiteks:</a:t>
              </a:r>
            </a:p>
            <a:p>
              <a:pPr marL="285750" indent="-285750">
                <a:buFont typeface="Wingdings" panose="05000000000000000000" pitchFamily="2" charset="2"/>
                <a:buChar char="Ø"/>
              </a:pPr>
              <a:r>
                <a:rPr lang="et-EE" sz="1400" dirty="0"/>
                <a:t>juhib volikogu tööd, kutsub kokku ja juhatab volikogu istungeid </a:t>
              </a:r>
              <a:endParaRPr lang="en-US" sz="1400" dirty="0"/>
            </a:p>
            <a:p>
              <a:pPr marL="285750" indent="-285750">
                <a:buFont typeface="Wingdings" panose="05000000000000000000" pitchFamily="2" charset="2"/>
                <a:buChar char="Ø"/>
              </a:pPr>
              <a:r>
                <a:rPr lang="et-EE" sz="1400" dirty="0"/>
                <a:t>koordineerib päevakorra koostamist</a:t>
              </a:r>
            </a:p>
            <a:p>
              <a:pPr marL="285750" indent="-285750">
                <a:buFont typeface="Wingdings" panose="05000000000000000000" pitchFamily="2" charset="2"/>
                <a:buChar char="Ø"/>
              </a:pPr>
              <a:r>
                <a:rPr lang="et-EE" sz="1400" dirty="0"/>
                <a:t>korraldab volikogu õigusaktide eelnõude menetlemist</a:t>
              </a:r>
            </a:p>
            <a:p>
              <a:pPr marL="285750" indent="-285750">
                <a:buFont typeface="Wingdings" panose="05000000000000000000" pitchFamily="2" charset="2"/>
                <a:buChar char="Ø"/>
              </a:pPr>
              <a:r>
                <a:rPr lang="et-EE" sz="1400" dirty="0"/>
                <a:t>kirjutab alla määrustele, otsustele ja istungi protokollile ning teistele dokumentidele</a:t>
              </a:r>
            </a:p>
            <a:p>
              <a:pPr marL="285750" indent="-285750">
                <a:buFont typeface="Wingdings" panose="05000000000000000000" pitchFamily="2" charset="2"/>
                <a:buChar char="Ø"/>
              </a:pPr>
              <a:r>
                <a:rPr lang="et-EE" sz="1400" dirty="0"/>
                <a:t>täidab valla või linna põhimääruses sätestatud ülesandeid</a:t>
              </a:r>
            </a:p>
            <a:p>
              <a:pPr marL="285750" indent="-285750">
                <a:buFont typeface="Wingdings" panose="05000000000000000000" pitchFamily="2" charset="2"/>
                <a:buChar char="Ø"/>
              </a:pPr>
              <a:r>
                <a:rPr lang="et-EE" sz="1400" dirty="0"/>
                <a:t>esindab omavalitsust volikogu tasandil ja väljaspool</a:t>
              </a:r>
              <a:r>
                <a:rPr lang="fi-FI" sz="1400" dirty="0"/>
                <a:t> </a:t>
              </a:r>
              <a:r>
                <a:rPr lang="fi-FI" sz="1400" dirty="0" err="1"/>
                <a:t>vastavalt</a:t>
              </a:r>
              <a:r>
                <a:rPr lang="fi-FI" sz="1400" dirty="0"/>
                <a:t> </a:t>
              </a:r>
              <a:r>
                <a:rPr lang="fi-FI" sz="1400" dirty="0" err="1"/>
                <a:t>kehtestatud</a:t>
              </a:r>
              <a:r>
                <a:rPr lang="fi-FI" sz="1400" dirty="0"/>
                <a:t> valla </a:t>
              </a:r>
              <a:r>
                <a:rPr lang="fi-FI" sz="1400" dirty="0" err="1"/>
                <a:t>esindamise</a:t>
              </a:r>
              <a:r>
                <a:rPr lang="fi-FI" sz="1400" dirty="0"/>
                <a:t> </a:t>
              </a:r>
              <a:r>
                <a:rPr lang="fi-FI" sz="1400" dirty="0" err="1"/>
                <a:t>korrale</a:t>
              </a:r>
              <a:r>
                <a:rPr lang="et-EE" sz="1400" dirty="0"/>
                <a:t>.</a:t>
              </a:r>
            </a:p>
            <a:p>
              <a:endParaRPr lang="ko-KR" altLang="en-US" sz="12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01A2DEF9-3B32-E638-61F8-C20C0C69EA32}"/>
                </a:ext>
              </a:extLst>
            </p:cNvPr>
            <p:cNvSpPr txBox="1"/>
            <p:nvPr/>
          </p:nvSpPr>
          <p:spPr>
            <a:xfrm>
              <a:off x="2939395" y="2116291"/>
              <a:ext cx="288032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VOLIKOGU ESIMEES</a:t>
              </a:r>
              <a:endParaRPr lang="ko-KR" altLang="en-US" sz="1400" b="1" dirty="0">
                <a:solidFill>
                  <a:schemeClr val="tx1">
                    <a:lumMod val="75000"/>
                    <a:lumOff val="25000"/>
                  </a:schemeClr>
                </a:solidFill>
                <a:cs typeface="Arial" pitchFamily="34" charset="0"/>
              </a:endParaRPr>
            </a:p>
          </p:txBody>
        </p:sp>
      </p:grpSp>
      <p:sp>
        <p:nvSpPr>
          <p:cNvPr id="30" name="L-Shape 29">
            <a:extLst>
              <a:ext uri="{FF2B5EF4-FFF2-40B4-BE49-F238E27FC236}">
                <a16:creationId xmlns:a16="http://schemas.microsoft.com/office/drawing/2014/main" id="{C8F8EA87-5B70-674D-947B-8E968C823169}"/>
              </a:ext>
            </a:extLst>
          </p:cNvPr>
          <p:cNvSpPr/>
          <p:nvPr/>
        </p:nvSpPr>
        <p:spPr>
          <a:xfrm rot="16200000">
            <a:off x="10992423" y="5602864"/>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Rectangle 2">
            <a:extLst>
              <a:ext uri="{FF2B5EF4-FFF2-40B4-BE49-F238E27FC236}">
                <a16:creationId xmlns:a16="http://schemas.microsoft.com/office/drawing/2014/main" id="{5AA5E7A1-10A1-A048-BA10-5E083401C3E6}"/>
              </a:ext>
            </a:extLst>
          </p:cNvPr>
          <p:cNvSpPr>
            <a:spLocks noChangeArrowheads="1"/>
          </p:cNvSpPr>
          <p:nvPr/>
        </p:nvSpPr>
        <p:spPr bwMode="auto">
          <a:xfrm>
            <a:off x="865384" y="4601580"/>
            <a:ext cx="1012703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t-EE"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juhib vallavalitsust kui</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t-EE"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täitevorganit ja ametiasutust</a:t>
            </a:r>
            <a:endParaRPr lang="et-EE" altLang="et-EE" sz="1400" dirty="0">
              <a:latin typeface="Tw Cen MT (Body)"/>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korraldab</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vallavalitsuse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tööd</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ja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vallavalitsuse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istungite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ettevalmistamist</a:t>
            </a:r>
            <a:endPar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esindab</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omavalitsusüksust</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ja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valitsust</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vastavalt</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seaduse</a:t>
            </a:r>
            <a:r>
              <a:rPr kumimoji="0" lang="et-EE"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le</a:t>
            </a:r>
            <a:r>
              <a:rPr kumimoji="0" lang="et-EE"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põhimäärusele või volikogu antud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pädevusele</a:t>
            </a:r>
            <a:endPar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annab</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töö</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korraldamiseks</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käskkirju</a:t>
            </a:r>
            <a:r>
              <a:rPr lang="et-EE" altLang="et-EE" sz="1400" dirty="0">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kirjutab</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alla</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vallavalitsuse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määrustele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ja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korraldustele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ning</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teistele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valitsuse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dokumentidele</a:t>
            </a:r>
            <a:endPar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esitab</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valitsusele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ametisse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nimetamiseks</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ametiasutuse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juhi</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kandidaadi</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ja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ametisse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kinnitamiseks</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ametiasutuse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hallatava</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asutuse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juhi</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kandidaadi</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teeb</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valitsusele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ettepaneku</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nimetatud</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juhtide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ametist</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a:t>
            </a:r>
            <a:r>
              <a:rPr kumimoji="0" lang="en-US" altLang="et-EE" sz="1400" b="0" i="0" u="none" strike="noStrike" cap="none" normalizeH="0" baseline="0" dirty="0" err="1">
                <a:ln>
                  <a:noFill/>
                </a:ln>
                <a:solidFill>
                  <a:schemeClr val="tx1"/>
                </a:solidFill>
                <a:effectLst/>
                <a:latin typeface="Tw Cen MT (Body)"/>
                <a:ea typeface="Calibri" panose="020F0502020204030204" pitchFamily="34" charset="0"/>
                <a:cs typeface="Calibri" panose="020F0502020204030204" pitchFamily="34" charset="0"/>
              </a:rPr>
              <a:t>vabastamise</a:t>
            </a:r>
            <a:r>
              <a:rPr kumimoji="0" lang="en-US"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rPr>
              <a:t> kohta</a:t>
            </a:r>
            <a:r>
              <a:rPr lang="et-EE" altLang="et-EE" sz="1400" dirty="0">
                <a:latin typeface="Tw Cen MT (Body)"/>
                <a:ea typeface="Calibri" panose="020F0502020204030204" pitchFamily="34" charset="0"/>
                <a:cs typeface="Calibri" panose="020F0502020204030204" pitchFamily="34" charset="0"/>
              </a:rPr>
              <a:t>.</a:t>
            </a:r>
            <a:endParaRPr kumimoji="0" lang="et-EE" altLang="et-EE" sz="1400" b="0" i="0" u="none" strike="noStrike" cap="none" normalizeH="0" baseline="0" dirty="0">
              <a:ln>
                <a:noFill/>
              </a:ln>
              <a:solidFill>
                <a:schemeClr val="tx1"/>
              </a:solidFill>
              <a:effectLst/>
              <a:latin typeface="Tw Cen MT (Body)"/>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t-EE" altLang="et-EE"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6D86903-C7AC-4B51-ED98-7F767C623CA3}"/>
              </a:ext>
            </a:extLst>
          </p:cNvPr>
          <p:cNvSpPr txBox="1"/>
          <p:nvPr/>
        </p:nvSpPr>
        <p:spPr>
          <a:xfrm>
            <a:off x="865384" y="4162634"/>
            <a:ext cx="456016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VALLAVANEM/LINNAPEA</a:t>
            </a:r>
            <a:endParaRPr lang="ko-KR" altLang="en-US" sz="1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71481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29F25-0A2A-B384-94E9-77876B4F02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78E9749-F85A-9EAB-0980-AD67BBD09AD1}"/>
              </a:ext>
            </a:extLst>
          </p:cNvPr>
          <p:cNvSpPr>
            <a:spLocks noGrp="1"/>
          </p:cNvSpPr>
          <p:nvPr>
            <p:ph type="body" sz="quarter" idx="10"/>
          </p:nvPr>
        </p:nvSpPr>
        <p:spPr>
          <a:xfrm>
            <a:off x="475463" y="747416"/>
            <a:ext cx="10981969" cy="584171"/>
          </a:xfrm>
        </p:spPr>
        <p:txBody>
          <a:bodyPr>
            <a:noAutofit/>
          </a:bodyPr>
          <a:lstStyle/>
          <a:p>
            <a:r>
              <a:rPr lang="en-US" sz="2800" b="1" dirty="0"/>
              <a:t>VOLIKOGU LIIKME </a:t>
            </a:r>
            <a:r>
              <a:rPr lang="en-US" sz="2800" b="1" dirty="0" err="1"/>
              <a:t>volituste</a:t>
            </a:r>
            <a:r>
              <a:rPr lang="en-US" sz="2800" b="1" dirty="0"/>
              <a:t> </a:t>
            </a:r>
            <a:r>
              <a:rPr lang="en-US" sz="2800" b="1" dirty="0" err="1"/>
              <a:t>lõppemine</a:t>
            </a:r>
            <a:r>
              <a:rPr lang="et-EE" sz="2800" b="1" dirty="0"/>
              <a:t> </a:t>
            </a:r>
            <a:endParaRPr lang="en-US" sz="2800" b="1" dirty="0"/>
          </a:p>
          <a:p>
            <a:pPr algn="l"/>
            <a:r>
              <a:rPr lang="et-EE" sz="1600" b="1" dirty="0"/>
              <a:t>(</a:t>
            </a:r>
            <a:r>
              <a:rPr lang="fi-FI" sz="1400" b="1" dirty="0" err="1"/>
              <a:t>volitused</a:t>
            </a:r>
            <a:r>
              <a:rPr lang="fi-FI" sz="1400" b="1" dirty="0"/>
              <a:t> </a:t>
            </a:r>
            <a:r>
              <a:rPr lang="fi-FI" sz="1400" b="1" dirty="0" err="1"/>
              <a:t>lõppevad</a:t>
            </a:r>
            <a:r>
              <a:rPr lang="fi-FI" sz="1400" b="1" dirty="0"/>
              <a:t> </a:t>
            </a:r>
            <a:r>
              <a:rPr lang="fi-FI" sz="1400" b="1" dirty="0" err="1"/>
              <a:t>automaatselt</a:t>
            </a:r>
            <a:r>
              <a:rPr lang="fi-FI" sz="1400" b="1" dirty="0"/>
              <a:t> </a:t>
            </a:r>
            <a:r>
              <a:rPr lang="fi-FI" sz="1400" b="1" dirty="0" err="1"/>
              <a:t>fakti</a:t>
            </a:r>
            <a:r>
              <a:rPr lang="fi-FI" sz="1400" b="1" dirty="0"/>
              <a:t> </a:t>
            </a:r>
            <a:r>
              <a:rPr lang="fi-FI" sz="1400" b="1" dirty="0" err="1"/>
              <a:t>esinemisel</a:t>
            </a:r>
            <a:r>
              <a:rPr lang="fi-FI" sz="1400" b="1" dirty="0"/>
              <a:t> sh ka </a:t>
            </a:r>
            <a:r>
              <a:rPr lang="fi-FI" sz="1400" b="1" dirty="0" err="1"/>
              <a:t>juhul</a:t>
            </a:r>
            <a:r>
              <a:rPr lang="fi-FI" sz="1400" b="1" dirty="0"/>
              <a:t> </a:t>
            </a:r>
            <a:r>
              <a:rPr lang="fi-FI" sz="1400" b="1" dirty="0" err="1"/>
              <a:t>kui</a:t>
            </a:r>
            <a:r>
              <a:rPr lang="fi-FI" sz="1400" b="1" dirty="0"/>
              <a:t> </a:t>
            </a:r>
            <a:r>
              <a:rPr lang="fi-FI" sz="1400" b="1" dirty="0" err="1"/>
              <a:t>volitused</a:t>
            </a:r>
            <a:r>
              <a:rPr lang="fi-FI" sz="1400" b="1" dirty="0"/>
              <a:t> on </a:t>
            </a:r>
            <a:r>
              <a:rPr lang="et-EE" sz="1400" b="1" dirty="0"/>
              <a:t>fakti esinemise ajal </a:t>
            </a:r>
            <a:r>
              <a:rPr lang="fi-FI" sz="1400" b="1" dirty="0" err="1"/>
              <a:t>peatunud</a:t>
            </a:r>
            <a:r>
              <a:rPr lang="fi-FI" sz="1400" b="1" dirty="0"/>
              <a:t> ja ei </a:t>
            </a:r>
            <a:r>
              <a:rPr lang="fi-FI" sz="1400" b="1" dirty="0" err="1"/>
              <a:t>taastu</a:t>
            </a:r>
            <a:r>
              <a:rPr lang="et-EE" sz="1400" b="1" dirty="0"/>
              <a:t>)</a:t>
            </a:r>
            <a:endParaRPr lang="en-US" sz="1400" b="1" dirty="0"/>
          </a:p>
          <a:p>
            <a:pPr algn="l"/>
            <a:endParaRPr lang="en-US" sz="3200" b="1" dirty="0"/>
          </a:p>
        </p:txBody>
      </p:sp>
      <p:graphicFrame>
        <p:nvGraphicFramePr>
          <p:cNvPr id="13" name="Table 12">
            <a:extLst>
              <a:ext uri="{FF2B5EF4-FFF2-40B4-BE49-F238E27FC236}">
                <a16:creationId xmlns:a16="http://schemas.microsoft.com/office/drawing/2014/main" id="{1491F131-7287-4CEE-D62F-03FEBCAF487F}"/>
              </a:ext>
            </a:extLst>
          </p:cNvPr>
          <p:cNvGraphicFramePr>
            <a:graphicFrameLocks noGrp="1"/>
          </p:cNvGraphicFramePr>
          <p:nvPr>
            <p:extLst>
              <p:ext uri="{D42A27DB-BD31-4B8C-83A1-F6EECF244321}">
                <p14:modId xmlns:p14="http://schemas.microsoft.com/office/powerpoint/2010/main" val="1642953587"/>
              </p:ext>
            </p:extLst>
          </p:nvPr>
        </p:nvGraphicFramePr>
        <p:xfrm>
          <a:off x="509016" y="1252743"/>
          <a:ext cx="11173968" cy="5383413"/>
        </p:xfrm>
        <a:graphic>
          <a:graphicData uri="http://schemas.openxmlformats.org/drawingml/2006/table">
            <a:tbl>
              <a:tblPr firstRow="1" bandRow="1">
                <a:tableStyleId>{5C22544A-7EE6-4342-B048-85BDC9FD1C3A}</a:tableStyleId>
              </a:tblPr>
              <a:tblGrid>
                <a:gridCol w="4822043">
                  <a:extLst>
                    <a:ext uri="{9D8B030D-6E8A-4147-A177-3AD203B41FA5}">
                      <a16:colId xmlns:a16="http://schemas.microsoft.com/office/drawing/2014/main" val="632050853"/>
                    </a:ext>
                  </a:extLst>
                </a:gridCol>
                <a:gridCol w="6351925">
                  <a:extLst>
                    <a:ext uri="{9D8B030D-6E8A-4147-A177-3AD203B41FA5}">
                      <a16:colId xmlns:a16="http://schemas.microsoft.com/office/drawing/2014/main" val="3807324840"/>
                    </a:ext>
                  </a:extLst>
                </a:gridCol>
              </a:tblGrid>
              <a:tr h="356127">
                <a:tc>
                  <a:txBody>
                    <a:bodyPr/>
                    <a:lstStyle/>
                    <a:p>
                      <a:pPr>
                        <a:buNone/>
                      </a:pPr>
                      <a:r>
                        <a:rPr lang="et-EE" sz="1400" dirty="0"/>
                        <a:t>PÕHJUS</a:t>
                      </a:r>
                    </a:p>
                  </a:txBody>
                  <a:tcPr anchor="ctr"/>
                </a:tc>
                <a:tc>
                  <a:txBody>
                    <a:bodyPr/>
                    <a:lstStyle/>
                    <a:p>
                      <a:pPr>
                        <a:buNone/>
                      </a:pPr>
                      <a:r>
                        <a:rPr lang="et-EE" sz="1400" dirty="0"/>
                        <a:t>SELGITUS</a:t>
                      </a:r>
                    </a:p>
                  </a:txBody>
                  <a:tcPr anchor="ctr"/>
                </a:tc>
                <a:extLst>
                  <a:ext uri="{0D108BD9-81ED-4DB2-BD59-A6C34878D82A}">
                    <a16:rowId xmlns:a16="http://schemas.microsoft.com/office/drawing/2014/main" val="2075532334"/>
                  </a:ext>
                </a:extLst>
              </a:tr>
              <a:tr h="605415">
                <a:tc>
                  <a:txBody>
                    <a:bodyPr/>
                    <a:lstStyle/>
                    <a:p>
                      <a:pPr>
                        <a:buNone/>
                      </a:pPr>
                      <a:r>
                        <a:rPr lang="et-EE" sz="1200" b="1" dirty="0"/>
                        <a:t>Elukoha muutus</a:t>
                      </a:r>
                      <a:endParaRPr lang="et-EE" sz="1200" dirty="0"/>
                    </a:p>
                  </a:txBody>
                  <a:tcPr anchor="ctr"/>
                </a:tc>
                <a:tc>
                  <a:txBody>
                    <a:bodyPr/>
                    <a:lstStyle/>
                    <a:p>
                      <a:pPr>
                        <a:buNone/>
                      </a:pPr>
                      <a:r>
                        <a:rPr lang="fi-FI" sz="1200" dirty="0" err="1"/>
                        <a:t>Kui</a:t>
                      </a:r>
                      <a:r>
                        <a:rPr lang="fi-FI" sz="1200" dirty="0"/>
                        <a:t> </a:t>
                      </a:r>
                      <a:r>
                        <a:rPr lang="et-EE" sz="1200" dirty="0"/>
                        <a:t> volikogu </a:t>
                      </a:r>
                      <a:r>
                        <a:rPr lang="fi-FI" sz="1200" dirty="0" err="1"/>
                        <a:t>liikme</a:t>
                      </a:r>
                      <a:r>
                        <a:rPr lang="fi-FI" sz="1200" dirty="0"/>
                        <a:t> </a:t>
                      </a:r>
                      <a:r>
                        <a:rPr lang="et-EE" sz="1200" dirty="0"/>
                        <a:t>rahvastikuregistri järgne</a:t>
                      </a:r>
                      <a:r>
                        <a:rPr lang="fi-FI" sz="1200" dirty="0"/>
                        <a:t> </a:t>
                      </a:r>
                      <a:r>
                        <a:rPr lang="fi-FI" sz="1200" dirty="0" err="1"/>
                        <a:t>elukoht</a:t>
                      </a:r>
                      <a:r>
                        <a:rPr lang="fi-FI" sz="1200" dirty="0"/>
                        <a:t> ei asu </a:t>
                      </a:r>
                      <a:r>
                        <a:rPr lang="fi-FI" sz="1200" dirty="0" err="1"/>
                        <a:t>enam</a:t>
                      </a:r>
                      <a:r>
                        <a:rPr lang="fi-FI" sz="1200" dirty="0"/>
                        <a:t> </a:t>
                      </a:r>
                      <a:r>
                        <a:rPr lang="et-EE" sz="1200" dirty="0"/>
                        <a:t>samas</a:t>
                      </a:r>
                      <a:r>
                        <a:rPr lang="fi-FI" sz="1200" dirty="0"/>
                        <a:t> </a:t>
                      </a:r>
                      <a:r>
                        <a:rPr lang="fi-FI" sz="1200" dirty="0" err="1"/>
                        <a:t>vallas</a:t>
                      </a:r>
                      <a:r>
                        <a:rPr lang="fi-FI" sz="1200" dirty="0"/>
                        <a:t> </a:t>
                      </a:r>
                      <a:r>
                        <a:rPr lang="fi-FI" sz="1200" dirty="0" err="1"/>
                        <a:t>või</a:t>
                      </a:r>
                      <a:r>
                        <a:rPr lang="fi-FI" sz="1200" dirty="0"/>
                        <a:t> </a:t>
                      </a:r>
                      <a:r>
                        <a:rPr lang="fi-FI" sz="1200" dirty="0" err="1"/>
                        <a:t>linnas</a:t>
                      </a:r>
                      <a:endParaRPr lang="fi-FI" sz="1200" dirty="0"/>
                    </a:p>
                  </a:txBody>
                  <a:tcPr anchor="ctr"/>
                </a:tc>
                <a:extLst>
                  <a:ext uri="{0D108BD9-81ED-4DB2-BD59-A6C34878D82A}">
                    <a16:rowId xmlns:a16="http://schemas.microsoft.com/office/drawing/2014/main" val="798552419"/>
                  </a:ext>
                </a:extLst>
              </a:tr>
              <a:tr h="529244">
                <a:tc>
                  <a:txBody>
                    <a:bodyPr/>
                    <a:lstStyle/>
                    <a:p>
                      <a:r>
                        <a:rPr lang="en-US" sz="1200" b="1" kern="1200" dirty="0">
                          <a:solidFill>
                            <a:schemeClr val="dk1"/>
                          </a:solidFill>
                          <a:effectLst/>
                          <a:latin typeface="+mn-lt"/>
                          <a:ea typeface="+mn-ea"/>
                          <a:cs typeface="+mn-cs"/>
                        </a:rPr>
                        <a:t>V</a:t>
                      </a:r>
                      <a:r>
                        <a:rPr lang="et-EE" sz="1200" b="1" kern="1200" dirty="0" err="1">
                          <a:solidFill>
                            <a:schemeClr val="dk1"/>
                          </a:solidFill>
                          <a:effectLst/>
                          <a:latin typeface="+mn-lt"/>
                          <a:ea typeface="+mn-ea"/>
                          <a:cs typeface="+mn-cs"/>
                        </a:rPr>
                        <a:t>olikogu</a:t>
                      </a:r>
                      <a:r>
                        <a:rPr lang="et-EE" sz="1200" b="1" kern="1200" dirty="0">
                          <a:solidFill>
                            <a:schemeClr val="dk1"/>
                          </a:solidFill>
                          <a:effectLst/>
                          <a:latin typeface="+mn-lt"/>
                          <a:ea typeface="+mn-ea"/>
                          <a:cs typeface="+mn-cs"/>
                        </a:rPr>
                        <a:t> osutub tegutsemisvõimetuks </a:t>
                      </a:r>
                      <a:endParaRPr lang="et-EE"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E</a:t>
                      </a:r>
                      <a:r>
                        <a:rPr lang="et-EE" sz="1200" kern="1200" dirty="0" err="1">
                          <a:solidFill>
                            <a:schemeClr val="dk1"/>
                          </a:solidFill>
                          <a:effectLst/>
                          <a:latin typeface="+mn-lt"/>
                          <a:ea typeface="+mn-ea"/>
                          <a:cs typeface="+mn-cs"/>
                        </a:rPr>
                        <a:t>elarve</a:t>
                      </a:r>
                      <a:r>
                        <a:rPr lang="et-EE" sz="1200" kern="1200" dirty="0">
                          <a:solidFill>
                            <a:schemeClr val="dk1"/>
                          </a:solidFill>
                          <a:effectLst/>
                          <a:latin typeface="+mn-lt"/>
                          <a:ea typeface="+mn-ea"/>
                          <a:cs typeface="+mn-cs"/>
                        </a:rPr>
                        <a:t> on kolm kuud pärast eelarveaasta algust vastu võtmata, uus volikogu esimees ja uus vallavanem/linnapea on kaks kuud valimata, uued valitsuse liikmed on neli kuud kinnitamata</a:t>
                      </a:r>
                      <a:r>
                        <a:rPr lang="en-US" sz="1200" kern="1200" dirty="0">
                          <a:solidFill>
                            <a:schemeClr val="dk1"/>
                          </a:solidFill>
                          <a:effectLst/>
                          <a:latin typeface="+mn-lt"/>
                          <a:ea typeface="+mn-ea"/>
                          <a:cs typeface="+mn-cs"/>
                        </a:rPr>
                        <a:t>.</a:t>
                      </a:r>
                      <a:r>
                        <a:rPr lang="et-EE" sz="1200" kern="1200" dirty="0">
                          <a:solidFill>
                            <a:schemeClr val="dk1"/>
                          </a:solidFill>
                          <a:effectLst/>
                          <a:latin typeface="+mn-lt"/>
                          <a:ea typeface="+mn-ea"/>
                          <a:cs typeface="+mn-cs"/>
                        </a:rPr>
                        <a:t> </a:t>
                      </a:r>
                    </a:p>
                  </a:txBody>
                  <a:tcPr/>
                </a:tc>
                <a:extLst>
                  <a:ext uri="{0D108BD9-81ED-4DB2-BD59-A6C34878D82A}">
                    <a16:rowId xmlns:a16="http://schemas.microsoft.com/office/drawing/2014/main" val="3526487985"/>
                  </a:ext>
                </a:extLst>
              </a:tr>
              <a:tr h="740942">
                <a:tc>
                  <a:txBody>
                    <a:bodyPr/>
                    <a:lstStyle/>
                    <a:p>
                      <a:pPr>
                        <a:buNone/>
                      </a:pPr>
                      <a:r>
                        <a:rPr lang="fi-FI" sz="1200" b="1" dirty="0" err="1">
                          <a:solidFill>
                            <a:schemeClr val="tx1"/>
                          </a:solidFill>
                        </a:rPr>
                        <a:t>Liige</a:t>
                      </a:r>
                      <a:r>
                        <a:rPr lang="fi-FI" sz="1200" b="1" dirty="0">
                          <a:solidFill>
                            <a:schemeClr val="tx1"/>
                          </a:solidFill>
                        </a:rPr>
                        <a:t> </a:t>
                      </a:r>
                      <a:r>
                        <a:rPr lang="fi-FI" sz="1200" b="1" dirty="0" err="1">
                          <a:solidFill>
                            <a:schemeClr val="tx1"/>
                          </a:solidFill>
                        </a:rPr>
                        <a:t>asub</a:t>
                      </a:r>
                      <a:r>
                        <a:rPr lang="fi-FI" sz="1200" b="1" dirty="0">
                          <a:solidFill>
                            <a:schemeClr val="tx1"/>
                          </a:solidFill>
                        </a:rPr>
                        <a:t> </a:t>
                      </a:r>
                      <a:r>
                        <a:rPr lang="fi-FI" sz="1200" b="1" dirty="0" err="1">
                          <a:solidFill>
                            <a:schemeClr val="tx1"/>
                          </a:solidFill>
                        </a:rPr>
                        <a:t>ametnikuna</a:t>
                      </a:r>
                      <a:r>
                        <a:rPr lang="fi-FI" sz="1200" b="1" dirty="0">
                          <a:solidFill>
                            <a:schemeClr val="tx1"/>
                          </a:solidFill>
                        </a:rPr>
                        <a:t> </a:t>
                      </a:r>
                      <a:r>
                        <a:rPr lang="fi-FI" sz="1200" b="1" dirty="0" err="1">
                          <a:solidFill>
                            <a:schemeClr val="tx1"/>
                          </a:solidFill>
                        </a:rPr>
                        <a:t>teenistusse</a:t>
                      </a:r>
                      <a:r>
                        <a:rPr lang="fi-FI" sz="1200" b="1" dirty="0">
                          <a:solidFill>
                            <a:schemeClr val="tx1"/>
                          </a:solidFill>
                        </a:rPr>
                        <a:t> </a:t>
                      </a:r>
                      <a:r>
                        <a:rPr lang="fi-FI" sz="1200" b="1" dirty="0" err="1">
                          <a:solidFill>
                            <a:schemeClr val="tx1"/>
                          </a:solidFill>
                        </a:rPr>
                        <a:t>samas</a:t>
                      </a:r>
                      <a:r>
                        <a:rPr lang="fi-FI" sz="1200" b="1" dirty="0">
                          <a:solidFill>
                            <a:schemeClr val="tx1"/>
                          </a:solidFill>
                        </a:rPr>
                        <a:t> </a:t>
                      </a:r>
                      <a:r>
                        <a:rPr lang="fi-FI" sz="1200" b="1" dirty="0" err="1">
                          <a:solidFill>
                            <a:schemeClr val="tx1"/>
                          </a:solidFill>
                        </a:rPr>
                        <a:t>omavalitsuses</a:t>
                      </a:r>
                      <a:endParaRPr lang="fi-FI" sz="1200" dirty="0">
                        <a:solidFill>
                          <a:schemeClr val="tx1"/>
                        </a:solidFill>
                      </a:endParaRPr>
                    </a:p>
                  </a:txBody>
                  <a:tcPr anchor="ctr"/>
                </a:tc>
                <a:tc>
                  <a:txBody>
                    <a:bodyPr/>
                    <a:lstStyle/>
                    <a:p>
                      <a:pPr>
                        <a:buNone/>
                      </a:pPr>
                      <a:r>
                        <a:rPr lang="fi-FI" sz="1200" b="0" kern="1200" dirty="0" err="1">
                          <a:solidFill>
                            <a:schemeClr val="tx1"/>
                          </a:solidFill>
                          <a:latin typeface="+mn-lt"/>
                          <a:ea typeface="+mn-ea"/>
                          <a:cs typeface="+mn-cs"/>
                        </a:rPr>
                        <a:t>Isik</a:t>
                      </a:r>
                      <a:r>
                        <a:rPr lang="fi-FI" sz="1200" b="0" kern="1200" dirty="0">
                          <a:solidFill>
                            <a:schemeClr val="tx1"/>
                          </a:solidFill>
                          <a:latin typeface="+mn-lt"/>
                          <a:ea typeface="+mn-ea"/>
                          <a:cs typeface="+mn-cs"/>
                        </a:rPr>
                        <a:t> n</a:t>
                      </a:r>
                      <a:r>
                        <a:rPr lang="fi-FI" sz="1200" b="0" kern="1200" noProof="0" dirty="0" err="1">
                          <a:solidFill>
                            <a:schemeClr val="tx1"/>
                          </a:solidFill>
                          <a:latin typeface="+mn-lt"/>
                          <a:ea typeface="+mn-ea"/>
                          <a:cs typeface="+mn-cs"/>
                        </a:rPr>
                        <a:t>imetatakse</a:t>
                      </a:r>
                      <a:r>
                        <a:rPr lang="fi-FI" sz="1200" b="0" kern="1200" noProof="0" dirty="0">
                          <a:solidFill>
                            <a:schemeClr val="tx1"/>
                          </a:solidFill>
                          <a:latin typeface="+mn-lt"/>
                          <a:ea typeface="+mn-ea"/>
                          <a:cs typeface="+mn-cs"/>
                        </a:rPr>
                        <a:t> sama </a:t>
                      </a:r>
                      <a:r>
                        <a:rPr lang="fi-FI" sz="1200" b="0" kern="1200" noProof="0" dirty="0" err="1">
                          <a:solidFill>
                            <a:schemeClr val="tx1"/>
                          </a:solidFill>
                          <a:latin typeface="+mn-lt"/>
                          <a:ea typeface="+mn-ea"/>
                          <a:cs typeface="+mn-cs"/>
                        </a:rPr>
                        <a:t>valla</a:t>
                      </a:r>
                      <a:r>
                        <a:rPr lang="fi-FI" sz="1200" b="0" kern="1200" noProof="0" dirty="0">
                          <a:solidFill>
                            <a:schemeClr val="tx1"/>
                          </a:solidFill>
                          <a:latin typeface="+mn-lt"/>
                          <a:ea typeface="+mn-ea"/>
                          <a:cs typeface="+mn-cs"/>
                        </a:rPr>
                        <a:t> </a:t>
                      </a:r>
                      <a:r>
                        <a:rPr lang="fi-FI" sz="1200" b="0" kern="1200" noProof="0" dirty="0" err="1">
                          <a:solidFill>
                            <a:schemeClr val="tx1"/>
                          </a:solidFill>
                          <a:latin typeface="+mn-lt"/>
                          <a:ea typeface="+mn-ea"/>
                          <a:cs typeface="+mn-cs"/>
                        </a:rPr>
                        <a:t>või</a:t>
                      </a:r>
                      <a:r>
                        <a:rPr lang="fi-FI" sz="1200" b="0" kern="1200" noProof="0" dirty="0">
                          <a:solidFill>
                            <a:schemeClr val="tx1"/>
                          </a:solidFill>
                          <a:latin typeface="+mn-lt"/>
                          <a:ea typeface="+mn-ea"/>
                          <a:cs typeface="+mn-cs"/>
                        </a:rPr>
                        <a:t> linna </a:t>
                      </a:r>
                      <a:r>
                        <a:rPr lang="fi-FI" sz="1200" b="0" kern="1200" noProof="0" dirty="0" err="1">
                          <a:solidFill>
                            <a:schemeClr val="tx1"/>
                          </a:solidFill>
                          <a:latin typeface="+mn-lt"/>
                          <a:ea typeface="+mn-ea"/>
                          <a:cs typeface="+mn-cs"/>
                        </a:rPr>
                        <a:t>ametnikuks</a:t>
                      </a:r>
                      <a:r>
                        <a:rPr lang="fi-FI" sz="1200" b="0" kern="1200" noProof="0" dirty="0">
                          <a:solidFill>
                            <a:schemeClr val="tx1"/>
                          </a:solidFill>
                          <a:latin typeface="+mn-lt"/>
                          <a:ea typeface="+mn-ea"/>
                          <a:cs typeface="+mn-cs"/>
                        </a:rPr>
                        <a:t> </a:t>
                      </a:r>
                      <a:r>
                        <a:rPr lang="et-EE" sz="1200" b="0" kern="1200" noProof="0" dirty="0">
                          <a:solidFill>
                            <a:schemeClr val="tx1"/>
                          </a:solidFill>
                          <a:latin typeface="+mn-lt"/>
                          <a:ea typeface="+mn-ea"/>
                          <a:cs typeface="+mn-cs"/>
                        </a:rPr>
                        <a:t>(aga a</a:t>
                      </a:r>
                      <a:r>
                        <a:rPr lang="et-EE" sz="1200" b="0" kern="1200" dirty="0" err="1">
                          <a:solidFill>
                            <a:schemeClr val="tx1"/>
                          </a:solidFill>
                          <a:latin typeface="+mn-lt"/>
                          <a:ea typeface="+mn-ea"/>
                          <a:cs typeface="+mn-cs"/>
                        </a:rPr>
                        <a:t>metniku</a:t>
                      </a:r>
                      <a:r>
                        <a:rPr lang="et-EE" sz="1200" b="0" kern="1200" dirty="0">
                          <a:solidFill>
                            <a:schemeClr val="tx1"/>
                          </a:solidFill>
                          <a:latin typeface="+mn-lt"/>
                          <a:ea typeface="+mn-ea"/>
                          <a:cs typeface="+mn-cs"/>
                        </a:rPr>
                        <a:t> volikokku valimisel peab kolme tööpäeva jooksul valimistulemuste väljakuulutamise päevast arvates teavitama valimiskomisjoni, </a:t>
                      </a:r>
                      <a:endParaRPr lang="en-US" sz="1200" b="0" kern="1200" dirty="0">
                        <a:solidFill>
                          <a:schemeClr val="tx1"/>
                        </a:solidFill>
                        <a:latin typeface="+mn-lt"/>
                        <a:ea typeface="+mn-ea"/>
                        <a:cs typeface="+mn-cs"/>
                      </a:endParaRPr>
                    </a:p>
                    <a:p>
                      <a:pPr>
                        <a:buNone/>
                      </a:pPr>
                      <a:r>
                        <a:rPr lang="et-EE" sz="1200" b="0" kern="1200" dirty="0">
                          <a:solidFill>
                            <a:schemeClr val="tx1"/>
                          </a:solidFill>
                          <a:latin typeface="+mn-lt"/>
                          <a:ea typeface="+mn-ea"/>
                          <a:cs typeface="+mn-cs"/>
                        </a:rPr>
                        <a:t>kas soovib osaleda volikogu töös või jätkata ametnikuna ja mandaadist loobuda)</a:t>
                      </a:r>
                      <a:endParaRPr lang="fi-FI" sz="1200" b="0" kern="1200" dirty="0">
                        <a:solidFill>
                          <a:schemeClr val="tx1"/>
                        </a:solidFill>
                        <a:latin typeface="+mn-lt"/>
                        <a:ea typeface="+mn-ea"/>
                        <a:cs typeface="+mn-cs"/>
                      </a:endParaRPr>
                    </a:p>
                  </a:txBody>
                  <a:tcPr anchor="ctr"/>
                </a:tc>
                <a:extLst>
                  <a:ext uri="{0D108BD9-81ED-4DB2-BD59-A6C34878D82A}">
                    <a16:rowId xmlns:a16="http://schemas.microsoft.com/office/drawing/2014/main" val="3656917617"/>
                  </a:ext>
                </a:extLst>
              </a:tr>
              <a:tr h="356127">
                <a:tc>
                  <a:txBody>
                    <a:bodyPr/>
                    <a:lstStyle/>
                    <a:p>
                      <a:pPr>
                        <a:buNone/>
                      </a:pPr>
                      <a:r>
                        <a:rPr lang="et-EE" sz="1200" b="1" dirty="0"/>
                        <a:t>Liige astub tagasi</a:t>
                      </a:r>
                      <a:endParaRPr lang="et-EE" sz="1200" dirty="0"/>
                    </a:p>
                  </a:txBody>
                  <a:tcPr anchor="ctr"/>
                </a:tc>
                <a:tc>
                  <a:txBody>
                    <a:bodyPr/>
                    <a:lstStyle/>
                    <a:p>
                      <a:pPr>
                        <a:buNone/>
                      </a:pPr>
                      <a:r>
                        <a:rPr lang="fi-FI" sz="1200" dirty="0" err="1"/>
                        <a:t>Kirjaliku</a:t>
                      </a:r>
                      <a:r>
                        <a:rPr lang="fi-FI" sz="1200" dirty="0"/>
                        <a:t> </a:t>
                      </a:r>
                      <a:r>
                        <a:rPr lang="fi-FI" sz="1200" dirty="0" err="1"/>
                        <a:t>avalduse</a:t>
                      </a:r>
                      <a:r>
                        <a:rPr lang="fi-FI" sz="1200" dirty="0"/>
                        <a:t> </a:t>
                      </a:r>
                      <a:r>
                        <a:rPr lang="fi-FI" sz="1200" dirty="0" err="1"/>
                        <a:t>alusel</a:t>
                      </a:r>
                      <a:r>
                        <a:rPr lang="fi-FI" sz="1200" dirty="0"/>
                        <a:t> </a:t>
                      </a:r>
                      <a:r>
                        <a:rPr lang="et-EE" sz="1200" dirty="0"/>
                        <a:t>linna- või vallasekretärile</a:t>
                      </a:r>
                      <a:endParaRPr lang="fi-FI" sz="1200" dirty="0"/>
                    </a:p>
                  </a:txBody>
                  <a:tcPr anchor="ctr"/>
                </a:tc>
                <a:extLst>
                  <a:ext uri="{0D108BD9-81ED-4DB2-BD59-A6C34878D82A}">
                    <a16:rowId xmlns:a16="http://schemas.microsoft.com/office/drawing/2014/main" val="1189465046"/>
                  </a:ext>
                </a:extLst>
              </a:tr>
              <a:tr h="356127">
                <a:tc>
                  <a:txBody>
                    <a:bodyPr/>
                    <a:lstStyle/>
                    <a:p>
                      <a:pPr>
                        <a:buNone/>
                      </a:pPr>
                      <a:r>
                        <a:rPr lang="et-EE" sz="1200" b="1" kern="1200" dirty="0">
                          <a:solidFill>
                            <a:schemeClr val="tx1"/>
                          </a:solidFill>
                          <a:latin typeface="+mn-lt"/>
                          <a:ea typeface="+mn-ea"/>
                          <a:cs typeface="+mn-cs"/>
                        </a:rPr>
                        <a:t>Liige kaotab Eesti kodakondsuse</a:t>
                      </a:r>
                    </a:p>
                  </a:txBody>
                  <a:tcPr anchor="ctr"/>
                </a:tc>
                <a:tc>
                  <a:txBody>
                    <a:bodyPr/>
                    <a:lstStyle/>
                    <a:p>
                      <a:pPr>
                        <a:buNone/>
                      </a:pPr>
                      <a:endParaRPr lang="et-EE" sz="1200" dirty="0"/>
                    </a:p>
                  </a:txBody>
                  <a:tcPr anchor="ctr"/>
                </a:tc>
                <a:extLst>
                  <a:ext uri="{0D108BD9-81ED-4DB2-BD59-A6C34878D82A}">
                    <a16:rowId xmlns:a16="http://schemas.microsoft.com/office/drawing/2014/main" val="4021950873"/>
                  </a:ext>
                </a:extLst>
              </a:tr>
              <a:tr h="529244">
                <a:tc>
                  <a:txBody>
                    <a:bodyPr/>
                    <a:lstStyle/>
                    <a:p>
                      <a:pPr>
                        <a:buNone/>
                      </a:pPr>
                      <a:r>
                        <a:rPr lang="et-EE" sz="1200" b="1" kern="1200" dirty="0">
                          <a:solidFill>
                            <a:schemeClr val="tx1"/>
                          </a:solidFill>
                          <a:latin typeface="+mn-lt"/>
                          <a:ea typeface="+mn-ea"/>
                          <a:cs typeface="+mn-cs"/>
                        </a:rPr>
                        <a:t>Liige valitakse Vabariigi Presidendiks, nimetatakse riigisekretäriks, riigikontrolöriks, õiguskantsleriks, kohtunikuks või prokuröriks</a:t>
                      </a:r>
                    </a:p>
                  </a:txBody>
                  <a:tcPr anchor="ctr"/>
                </a:tc>
                <a:tc>
                  <a:txBody>
                    <a:bodyPr/>
                    <a:lstStyle/>
                    <a:p>
                      <a:pPr>
                        <a:buNone/>
                      </a:pPr>
                      <a:endParaRPr lang="et-EE" sz="1200" dirty="0"/>
                    </a:p>
                  </a:txBody>
                  <a:tcPr anchor="ctr"/>
                </a:tc>
                <a:extLst>
                  <a:ext uri="{0D108BD9-81ED-4DB2-BD59-A6C34878D82A}">
                    <a16:rowId xmlns:a16="http://schemas.microsoft.com/office/drawing/2014/main" val="1042142029"/>
                  </a:ext>
                </a:extLst>
              </a:tr>
              <a:tr h="456991">
                <a:tc>
                  <a:txBody>
                    <a:bodyPr/>
                    <a:lstStyle/>
                    <a:p>
                      <a:pPr>
                        <a:buNone/>
                      </a:pPr>
                      <a:r>
                        <a:rPr lang="et-EE" sz="1200" b="1" kern="1200" dirty="0">
                          <a:solidFill>
                            <a:schemeClr val="tx1"/>
                          </a:solidFill>
                          <a:latin typeface="+mn-lt"/>
                          <a:ea typeface="+mn-ea"/>
                          <a:cs typeface="+mn-cs"/>
                        </a:rPr>
                        <a:t>Jõustub tahtliku kuriteo eest süüdimõistva kohtuotsus</a:t>
                      </a:r>
                    </a:p>
                  </a:txBody>
                  <a:tcPr anchor="ctr"/>
                </a:tc>
                <a:tc>
                  <a:txBody>
                    <a:bodyPr/>
                    <a:lstStyle/>
                    <a:p>
                      <a:pPr>
                        <a:buNone/>
                      </a:pPr>
                      <a:endParaRPr lang="et-EE" sz="1200" dirty="0"/>
                    </a:p>
                  </a:txBody>
                  <a:tcPr anchor="ctr"/>
                </a:tc>
                <a:extLst>
                  <a:ext uri="{0D108BD9-81ED-4DB2-BD59-A6C34878D82A}">
                    <a16:rowId xmlns:a16="http://schemas.microsoft.com/office/drawing/2014/main" val="43884333"/>
                  </a:ext>
                </a:extLst>
              </a:tr>
              <a:tr h="740942">
                <a:tc>
                  <a:txBody>
                    <a:bodyPr/>
                    <a:lstStyle/>
                    <a:p>
                      <a:pPr>
                        <a:buNone/>
                      </a:pPr>
                      <a:r>
                        <a:rPr lang="et-EE" sz="1200" b="1" kern="1200" dirty="0">
                          <a:solidFill>
                            <a:schemeClr val="tx1"/>
                          </a:solidFill>
                          <a:latin typeface="+mn-lt"/>
                          <a:ea typeface="+mn-ea"/>
                          <a:cs typeface="+mn-cs"/>
                        </a:rPr>
                        <a:t>Jõustub kohtuotsus, millega tühistati valimiskomisjoni otsus isiku registreerimise kohta volikogu liikmeks, sest isik ei vastanud kohaliku omavalitsuse volikogu valimise seadusega sätestatud nõuetele </a:t>
                      </a:r>
                    </a:p>
                  </a:txBody>
                  <a:tcPr anchor="ctr"/>
                </a:tc>
                <a:tc>
                  <a:txBody>
                    <a:bodyPr/>
                    <a:lstStyle/>
                    <a:p>
                      <a:pPr>
                        <a:buNone/>
                      </a:pPr>
                      <a:endParaRPr lang="et-EE" sz="1200" dirty="0"/>
                    </a:p>
                  </a:txBody>
                  <a:tcPr anchor="ctr"/>
                </a:tc>
                <a:extLst>
                  <a:ext uri="{0D108BD9-81ED-4DB2-BD59-A6C34878D82A}">
                    <a16:rowId xmlns:a16="http://schemas.microsoft.com/office/drawing/2014/main" val="1208288673"/>
                  </a:ext>
                </a:extLst>
              </a:tr>
              <a:tr h="356127">
                <a:tc>
                  <a:txBody>
                    <a:bodyPr/>
                    <a:lstStyle/>
                    <a:p>
                      <a:pPr>
                        <a:buNone/>
                      </a:pPr>
                      <a:r>
                        <a:rPr lang="et-EE" sz="1200" b="1" dirty="0"/>
                        <a:t>Liige tunnistatakse teovõimetuks valimisõiguse osas</a:t>
                      </a:r>
                    </a:p>
                  </a:txBody>
                  <a:tcPr anchor="ctr"/>
                </a:tc>
                <a:tc>
                  <a:txBody>
                    <a:bodyPr/>
                    <a:lstStyle/>
                    <a:p>
                      <a:pPr>
                        <a:buNone/>
                      </a:pPr>
                      <a:r>
                        <a:rPr lang="et-EE" sz="1200" dirty="0"/>
                        <a:t>Kohtuotsuse alusel.</a:t>
                      </a:r>
                    </a:p>
                  </a:txBody>
                  <a:tcPr anchor="ctr"/>
                </a:tc>
                <a:extLst>
                  <a:ext uri="{0D108BD9-81ED-4DB2-BD59-A6C34878D82A}">
                    <a16:rowId xmlns:a16="http://schemas.microsoft.com/office/drawing/2014/main" val="2322890937"/>
                  </a:ext>
                </a:extLst>
              </a:tr>
              <a:tr h="356127">
                <a:tc>
                  <a:txBody>
                    <a:bodyPr/>
                    <a:lstStyle/>
                    <a:p>
                      <a:pPr>
                        <a:buNone/>
                      </a:pPr>
                      <a:r>
                        <a:rPr lang="et-EE" sz="1200" b="1" dirty="0"/>
                        <a:t>Liige sureb</a:t>
                      </a:r>
                      <a:endParaRPr lang="et-EE" sz="1200" dirty="0"/>
                    </a:p>
                  </a:txBody>
                  <a:tcPr anchor="ctr"/>
                </a:tc>
                <a:tc>
                  <a:txBody>
                    <a:bodyPr/>
                    <a:lstStyle/>
                    <a:p>
                      <a:pPr>
                        <a:buNone/>
                      </a:pPr>
                      <a:endParaRPr lang="et-EE" sz="1200" dirty="0"/>
                    </a:p>
                  </a:txBody>
                  <a:tcPr anchor="ctr"/>
                </a:tc>
                <a:extLst>
                  <a:ext uri="{0D108BD9-81ED-4DB2-BD59-A6C34878D82A}">
                    <a16:rowId xmlns:a16="http://schemas.microsoft.com/office/drawing/2014/main" val="32862867"/>
                  </a:ext>
                </a:extLst>
              </a:tr>
            </a:tbl>
          </a:graphicData>
        </a:graphic>
      </p:graphicFrame>
    </p:spTree>
    <p:extLst>
      <p:ext uri="{BB962C8B-B14F-4D97-AF65-F5344CB8AC3E}">
        <p14:creationId xmlns:p14="http://schemas.microsoft.com/office/powerpoint/2010/main" val="1441220194"/>
      </p:ext>
    </p:extLst>
  </p:cSld>
  <p:clrMapOvr>
    <a:masterClrMapping/>
  </p:clrMapOvr>
</p:sld>
</file>

<file path=ppt/theme/theme1.xml><?xml version="1.0" encoding="utf-8"?>
<a:theme xmlns:a="http://schemas.openxmlformats.org/drawingml/2006/main" name="Cover and End Slide Master">
  <a:themeElements>
    <a:clrScheme name="Double-Exposure-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Double-Exposure-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ropl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6914</Words>
  <Application>Microsoft Office PowerPoint</Application>
  <PresentationFormat>Laiekraan</PresentationFormat>
  <Paragraphs>909</Paragraphs>
  <Slides>38</Slides>
  <Notes>3</Notes>
  <HiddenSlides>0</HiddenSlides>
  <MMClips>0</MMClips>
  <ScaleCrop>false</ScaleCrop>
  <HeadingPairs>
    <vt:vector size="6" baseType="variant">
      <vt:variant>
        <vt:lpstr>Kasutatud fondid</vt:lpstr>
      </vt:variant>
      <vt:variant>
        <vt:i4>9</vt:i4>
      </vt:variant>
      <vt:variant>
        <vt:lpstr>Kujundus</vt:lpstr>
      </vt:variant>
      <vt:variant>
        <vt:i4>4</vt:i4>
      </vt:variant>
      <vt:variant>
        <vt:lpstr>Slaidipealkirjad</vt:lpstr>
      </vt:variant>
      <vt:variant>
        <vt:i4>38</vt:i4>
      </vt:variant>
    </vt:vector>
  </HeadingPairs>
  <TitlesOfParts>
    <vt:vector size="51" baseType="lpstr">
      <vt:lpstr>맑은 고딕</vt:lpstr>
      <vt:lpstr>Aptos Narrow</vt:lpstr>
      <vt:lpstr>Arial</vt:lpstr>
      <vt:lpstr>Calibri</vt:lpstr>
      <vt:lpstr>CIDFont+F1</vt:lpstr>
      <vt:lpstr>TW Cen MT</vt:lpstr>
      <vt:lpstr>TW Cen MT</vt:lpstr>
      <vt:lpstr>Tw Cen MT (Body)</vt:lpstr>
      <vt:lpstr>Wingdings</vt:lpstr>
      <vt:lpstr>Cover and End Slide Master</vt:lpstr>
      <vt:lpstr>Contents Slide Master</vt:lpstr>
      <vt:lpstr>Section Break Slide Master</vt:lpstr>
      <vt:lpstr>Droplet</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Merike Sumla</cp:lastModifiedBy>
  <cp:revision>49</cp:revision>
  <dcterms:created xsi:type="dcterms:W3CDTF">2018-04-24T17:14:44Z</dcterms:created>
  <dcterms:modified xsi:type="dcterms:W3CDTF">2025-12-09T14:08:33Z</dcterms:modified>
</cp:coreProperties>
</file>