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72" r:id="rId3"/>
    <p:sldId id="257" r:id="rId4"/>
    <p:sldId id="258" r:id="rId5"/>
    <p:sldId id="259" r:id="rId6"/>
    <p:sldId id="266" r:id="rId7"/>
    <p:sldId id="260" r:id="rId8"/>
    <p:sldId id="267" r:id="rId9"/>
    <p:sldId id="268" r:id="rId10"/>
    <p:sldId id="261" r:id="rId11"/>
    <p:sldId id="269" r:id="rId12"/>
    <p:sldId id="262" r:id="rId13"/>
    <p:sldId id="270" r:id="rId14"/>
    <p:sldId id="263" r:id="rId15"/>
    <p:sldId id="271" r:id="rId16"/>
    <p:sldId id="264" r:id="rId17"/>
    <p:sldId id="265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66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4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7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11/30/2020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7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6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4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3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6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11/30/2020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8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4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0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11/30/2020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25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37FDDF72-DE39-4F99-A3C1-DD9D7815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5E4ECE80-3AD1-450C-B62A-98788F193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C4056FD6-9767-4B1A-ACC2-9883F6A5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79928" cy="6858000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46D9FD25-BA4F-4E47-90D5-C8FF6591F67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r="-1" b="15725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Pealkiri 1">
            <a:extLst>
              <a:ext uri="{FF2B5EF4-FFF2-40B4-BE49-F238E27FC236}">
                <a16:creationId xmlns:a16="http://schemas.microsoft.com/office/drawing/2014/main" id="{B849AD21-1028-4EEB-A8B9-5400A4A1B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744909"/>
            <a:ext cx="10190071" cy="3145855"/>
          </a:xfrm>
        </p:spPr>
        <p:txBody>
          <a:bodyPr anchor="b">
            <a:normAutofit/>
          </a:bodyPr>
          <a:lstStyle/>
          <a:p>
            <a:r>
              <a:rPr lang="et-EE" sz="5200" dirty="0">
                <a:solidFill>
                  <a:srgbClr val="FFFFFF"/>
                </a:solidFill>
              </a:rPr>
              <a:t>Põltsamaa valla haridusvõrgu ümberkorraldamine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B90F0BB4-29DE-4BE4-AC2D-1F389A449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8708" y="4069780"/>
            <a:ext cx="9781327" cy="2056617"/>
          </a:xfrm>
        </p:spPr>
        <p:txBody>
          <a:bodyPr anchor="t">
            <a:normAutofit/>
          </a:bodyPr>
          <a:lstStyle/>
          <a:p>
            <a:r>
              <a:rPr lang="et-EE" sz="2200" dirty="0">
                <a:solidFill>
                  <a:srgbClr val="FFFFFF"/>
                </a:solidFill>
              </a:rPr>
              <a:t>30.11.2020</a:t>
            </a:r>
          </a:p>
        </p:txBody>
      </p:sp>
    </p:spTree>
    <p:extLst>
      <p:ext uri="{BB962C8B-B14F-4D97-AF65-F5344CB8AC3E}">
        <p14:creationId xmlns:p14="http://schemas.microsoft.com/office/powerpoint/2010/main" val="313250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A71CE3F-90B6-4424-B6F6-7649F0BE4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err="1"/>
              <a:t>Esku-Kamari</a:t>
            </a:r>
            <a:r>
              <a:rPr lang="et-EE" dirty="0"/>
              <a:t> 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DBE9E30-FB1D-4BD1-9CD2-11821A703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Jaotada 31. augustist 2021 </a:t>
            </a:r>
            <a:r>
              <a:rPr lang="et-EE" dirty="0" err="1"/>
              <a:t>Esku-Kamari</a:t>
            </a:r>
            <a:r>
              <a:rPr lang="et-EE" dirty="0"/>
              <a:t> Kool, mis on lasteaed-põhikool, kaheks eraldi üksuseks – lasteaiaks ja põhikooliks.</a:t>
            </a:r>
          </a:p>
          <a:p>
            <a:r>
              <a:rPr lang="et-EE" dirty="0"/>
              <a:t>Liita 1. septembrist 2021 </a:t>
            </a:r>
            <a:r>
              <a:rPr lang="et-EE" dirty="0" err="1"/>
              <a:t>Esku-Kamari</a:t>
            </a:r>
            <a:r>
              <a:rPr lang="et-EE" dirty="0"/>
              <a:t> 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</a:t>
            </a:r>
            <a:r>
              <a:rPr lang="et-EE" dirty="0" err="1"/>
              <a:t>Esku-Kamari</a:t>
            </a:r>
            <a:r>
              <a:rPr lang="et-EE" dirty="0"/>
              <a:t> Kooli lasteaiaosa Põltsamaa Valla Lasteaiaga.</a:t>
            </a:r>
          </a:p>
          <a:p>
            <a:r>
              <a:rPr lang="et-EE" dirty="0"/>
              <a:t>Lõpetada 31. augustil 2021 </a:t>
            </a:r>
            <a:r>
              <a:rPr lang="et-EE" dirty="0" err="1"/>
              <a:t>Esku-Kamari</a:t>
            </a:r>
            <a:r>
              <a:rPr lang="et-EE" dirty="0"/>
              <a:t> Kooli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719469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E1181E0-A27D-4B5F-9344-9E4054C30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err="1"/>
              <a:t>Esku-Kamari</a:t>
            </a:r>
            <a:r>
              <a:rPr lang="et-EE" dirty="0"/>
              <a:t> 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1E1A0D9-F672-49C2-AE4B-4E984DACE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 err="1"/>
              <a:t>Esku</a:t>
            </a:r>
            <a:r>
              <a:rPr lang="et-EE" dirty="0"/>
              <a:t> kooli õppekoht suletaks. Õpilased viiakse üle Põltsamaa ÜG Põltsamaa õppekohta. Vanemad võivad soovi korral valida ka muid Põltsamaa ÜG õppekohti.</a:t>
            </a:r>
          </a:p>
          <a:p>
            <a:r>
              <a:rPr lang="et-EE" dirty="0" err="1"/>
              <a:t>Eskus</a:t>
            </a:r>
            <a:r>
              <a:rPr lang="et-EE" dirty="0"/>
              <a:t> jätkab Põltsamaa Valla Lasteaia õppekoht.</a:t>
            </a:r>
          </a:p>
          <a:p>
            <a:r>
              <a:rPr lang="et-EE" dirty="0"/>
              <a:t>Võimalik rahaline kokkuhoid: kui </a:t>
            </a:r>
            <a:r>
              <a:rPr lang="et-EE" dirty="0" err="1"/>
              <a:t>Esku-Kamari</a:t>
            </a:r>
            <a:r>
              <a:rPr lang="et-EE" dirty="0"/>
              <a:t> Kooli kooliosa liidetakse Põltsamaa </a:t>
            </a:r>
            <a:r>
              <a:rPr lang="et-EE" dirty="0" err="1"/>
              <a:t>Ühisgümnaasiumiga</a:t>
            </a:r>
            <a:r>
              <a:rPr lang="et-EE" dirty="0"/>
              <a:t> ja </a:t>
            </a:r>
            <a:r>
              <a:rPr lang="et-EE" dirty="0" err="1"/>
              <a:t>Esku</a:t>
            </a:r>
            <a:r>
              <a:rPr lang="et-EE" dirty="0"/>
              <a:t> õppekoht suletakse, siis on võimalik rahaline kokkuhoid palgavahenditelt 44 000 eurot (praegu 2,1 õpetaja ametikohta). Väike kokkuhoid saavutatakse ka lasteaias mudeli 1+1+1 (õpetaja + assistent + õpetaja abi) rakendamisel (praegu 1 rühm, töötab 2 õpetajat ja 2 abi) ning administratiivtöökoha kadumisel (juhiabi).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2322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98673F8-A3E4-4707-98B3-4073C40F6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Lustivere Põhikooli </a:t>
            </a:r>
            <a:r>
              <a:rPr lang="et-EE" dirty="0" err="1"/>
              <a:t>ümberkorrldamine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019AD42-0F76-4913-AF92-858DB9C86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dirty="0"/>
              <a:t>Jaotada 31. augustist 2021 Lustivere Põhikool mis on lasteaed-põhikool, kaheks eraldi üksuseks – lasteaiaks ja põhikooliks.</a:t>
            </a:r>
          </a:p>
          <a:p>
            <a:r>
              <a:rPr lang="et-EE" dirty="0"/>
              <a:t>Liita 1. septembrist 2021 Lustivere Põhikooli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Lustivere Põhikooli lasteaiaosa Põltsamaa Valla Lasteaiaga.</a:t>
            </a:r>
          </a:p>
          <a:p>
            <a:r>
              <a:rPr lang="et-EE" dirty="0"/>
              <a:t>Lõpetada 31. augustil 2021 Lustivere Põhikooli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071956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A96056F-B183-4229-B576-7F2C08EDB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Lustivere Põhikooli </a:t>
            </a:r>
            <a:r>
              <a:rPr lang="et-EE" dirty="0" err="1"/>
              <a:t>ümberkorrldamine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4EFB768-D95D-4FAC-9C7A-8AC584DA9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/>
              <a:t>Lustiverre jääb Põltsamaa ÜG 3-klassiline õppekoht.</a:t>
            </a:r>
          </a:p>
          <a:p>
            <a:r>
              <a:rPr lang="et-EE" dirty="0"/>
              <a:t>4.-9. klassi õpilased viiakse üle Põltsamaa ÜG Põltsamaa õppekohta. Soovi korral saavad õpilased jätkata õpinguid ka teistes Põltsamaa ÜG õppekohtades.</a:t>
            </a:r>
          </a:p>
          <a:p>
            <a:r>
              <a:rPr lang="et-EE" dirty="0"/>
              <a:t>Lasteaed jätkab Põltsamaa Valla Lasteaia õppekohana.</a:t>
            </a:r>
          </a:p>
          <a:p>
            <a:r>
              <a:rPr lang="et-EE" dirty="0"/>
              <a:t>Võimalik rahaline kokkuhoid: kui Lustivere Põhikooli kooliosa liidetakse Põltsamaa </a:t>
            </a:r>
            <a:r>
              <a:rPr lang="et-EE" dirty="0" err="1"/>
              <a:t>Ühisgümnaasiumiga</a:t>
            </a:r>
            <a:r>
              <a:rPr lang="et-EE" dirty="0"/>
              <a:t> ja Lustiverre jääb 3-klassiline õppekoht, siis on võimalik rahaline kokkuhoid pedagoogide ja tugipersonali palgavahenditelt umbes 235 000 eurot. Väike kokkuhoid saavutatakse ka lasteaias mudeli 1+1+1 (õpetaja + assistent + õpetaja abi) rakendamisel ja administratiivtöökohtade kadumisel ning juhtimise ümberkorraldamisel.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25739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698E63B-C83F-4F2B-AB08-B6630FAB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err="1"/>
              <a:t>Pisisaare</a:t>
            </a:r>
            <a:r>
              <a:rPr lang="et-EE" dirty="0"/>
              <a:t> Algkooli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7320207-1803-44AC-9A32-FDCEF57E7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Jaotada 31. augustist 2021 </a:t>
            </a:r>
            <a:r>
              <a:rPr lang="et-EE" dirty="0" err="1"/>
              <a:t>Pisisaare</a:t>
            </a:r>
            <a:r>
              <a:rPr lang="et-EE" dirty="0"/>
              <a:t> Algkool, mis on lasteaed-põhikool, kaheks eraldi üksuseks – lasteaiaks ja põhikooliks.</a:t>
            </a:r>
          </a:p>
          <a:p>
            <a:r>
              <a:rPr lang="et-EE" dirty="0"/>
              <a:t>Liita 1. septembrist 2021 </a:t>
            </a:r>
            <a:r>
              <a:rPr lang="et-EE" dirty="0" err="1"/>
              <a:t>Pisisaare</a:t>
            </a:r>
            <a:r>
              <a:rPr lang="et-EE" dirty="0"/>
              <a:t> Algkooli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</a:t>
            </a:r>
            <a:r>
              <a:rPr lang="et-EE" dirty="0" err="1"/>
              <a:t>Pisisaare</a:t>
            </a:r>
            <a:r>
              <a:rPr lang="et-EE" dirty="0"/>
              <a:t> Algkooli lasteaiaosa Põltsamaa Valla Lasteaiaga.</a:t>
            </a:r>
          </a:p>
          <a:p>
            <a:r>
              <a:rPr lang="et-EE" dirty="0"/>
              <a:t>Lõpetada 31. augustil 2021 </a:t>
            </a:r>
            <a:r>
              <a:rPr lang="et-EE" dirty="0" err="1"/>
              <a:t>Pisisaare</a:t>
            </a:r>
            <a:r>
              <a:rPr lang="et-EE" dirty="0"/>
              <a:t> Algkooli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503713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5C38086-BD06-410F-8353-826136BF0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Pisisaare</a:t>
            </a:r>
            <a:r>
              <a:rPr lang="et-EE" dirty="0"/>
              <a:t> Algkooli </a:t>
            </a:r>
            <a:r>
              <a:rPr lang="et-EE" dirty="0" err="1"/>
              <a:t>ümbekorraldamine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F62CC61-8734-4013-AA46-D85CEBEE6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dirty="0" err="1"/>
              <a:t>Pisisaare</a:t>
            </a:r>
            <a:r>
              <a:rPr lang="et-EE" dirty="0"/>
              <a:t> kooli õppekoht suletakse. Õpilased viiakse üle Põltsamaa ÜG Põltsamaa õppekohta. Vanemad võivad soovi korral valida ka muid Põltsamaa ÜG õppekohti.</a:t>
            </a:r>
          </a:p>
          <a:p>
            <a:r>
              <a:rPr lang="et-EE" dirty="0" err="1"/>
              <a:t>Pisisaares</a:t>
            </a:r>
            <a:r>
              <a:rPr lang="et-EE" dirty="0"/>
              <a:t> jätkab Põltsamaa Valla Lasteaia õppekoht.</a:t>
            </a:r>
          </a:p>
          <a:p>
            <a:r>
              <a:rPr lang="et-EE" dirty="0"/>
              <a:t>Võimalik rahaline kokkuhoid: kui </a:t>
            </a:r>
            <a:r>
              <a:rPr lang="et-EE" dirty="0" err="1"/>
              <a:t>Pisisaare</a:t>
            </a:r>
            <a:r>
              <a:rPr lang="et-EE" dirty="0"/>
              <a:t> Algkooli kooliosa liidetakse Põltsamaa </a:t>
            </a:r>
            <a:r>
              <a:rPr lang="et-EE" dirty="0" err="1"/>
              <a:t>Ühisgümnaasiumiga</a:t>
            </a:r>
            <a:r>
              <a:rPr lang="et-EE" dirty="0"/>
              <a:t> ja </a:t>
            </a:r>
            <a:r>
              <a:rPr lang="et-EE" dirty="0" err="1"/>
              <a:t>Pisisaare</a:t>
            </a:r>
            <a:r>
              <a:rPr lang="et-EE" dirty="0"/>
              <a:t> õppekoht suletakse, siis on võimalik rahaline kokkuhoid pedagoogide ja tugipersonali palgavahenditelt umbes 80 000 eurot. Väike kokkuhoid saavutatakse ka lasteaias mudeli 1+1+1 (õpetaja + assistent + õpetaja abi) rakendamisel ja juhtimise ümberkorraldamisel.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4112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EC507A3-B852-4836-A5BF-33EF21C55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Lasteaedade MARI ja Tõruke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10BC743-492C-411B-8C42-C127163EC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Liita 1. septembrist 2021 Lasteaed MARI Põltsamaa Valla Lasteaiaga.</a:t>
            </a:r>
          </a:p>
          <a:p>
            <a:r>
              <a:rPr lang="et-EE" dirty="0"/>
              <a:t>8.2. Lõpetada 31. augustil 2021 Lasteaed MARI tegevus iseseisva asutusena.</a:t>
            </a:r>
          </a:p>
          <a:p>
            <a:r>
              <a:rPr lang="et-EE" dirty="0"/>
              <a:t>Liita 1. septembrist 2021 Põltsamaa Lasteaed Tõruke Põltsamaa Valla Lasteaiaga.</a:t>
            </a:r>
          </a:p>
          <a:p>
            <a:r>
              <a:rPr lang="et-EE" dirty="0"/>
              <a:t>Lõpetada 31. augustil 2021 Põltsamaa Lasteaia Tõruke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037348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72FF8FF-F959-457B-972A-096B685F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Lasteaedade MARI ja Tõruke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36703D5-AAE0-4D93-BC2F-6B8F9E748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dirty="0"/>
              <a:t>Juba varem, enne haldusreformi ja praegust haridusvõrgu ümberkorraldamist, on kaalutud Lasteaia MARI ja teise Põltsamaa linnas asuva lasteaia, Põltsamaa Lasteaia Tõruke viimist ühise juhtimise alla.</a:t>
            </a:r>
          </a:p>
          <a:p>
            <a:r>
              <a:rPr lang="et-EE" dirty="0"/>
              <a:t>Haridusvõrgu ümberkorraldamise protsessi käigus on jõutud järeldusele, et lasteaedade töökorralduse ühtlustamiseks ja rühmapersonali 1+1+1 (õpetaja + assistent + õpetaja abi) süsteemile üleminekuks on kõige otstarbekam asutada uus lasteaed, kuhu valitakse uus juht ja personal vastavalt õppe-kasvatustegevuse vajadustele. Samuti kujundatakse optimaalne juhtimisstruktuur, mis tagab lasteaia sujuva töötamise, kuid ei koorma liigselt eelarvet.</a:t>
            </a:r>
          </a:p>
        </p:txBody>
      </p:sp>
    </p:spTree>
    <p:extLst>
      <p:ext uri="{BB962C8B-B14F-4D97-AF65-F5344CB8AC3E}">
        <p14:creationId xmlns:p14="http://schemas.microsoft.com/office/powerpoint/2010/main" val="770842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4F023F1-4F58-4871-8BAE-4503F7796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            Edasised tegevused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AA1F6C1-CD46-48D8-A41A-F6C531117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t-EE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Tegevused </a:t>
            </a:r>
            <a:r>
              <a:rPr lang="et-EE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                                                                                                                                        		  </a:t>
            </a:r>
            <a:r>
              <a:rPr lang="et-EE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Aeg </a:t>
            </a:r>
            <a:r>
              <a:rPr lang="et-EE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sv-S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Haridusasutuste struktuuride väljatöötamine </a:t>
            </a:r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			</a:t>
            </a:r>
            <a:r>
              <a:rPr lang="sv-S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Jaanuar 2021 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Konkursside väljakuulutamine vabadele ametikohtadele 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Vajaliku dokumentatsiooni ettevalmistamine (põhimäärused, arengukavad, õppekavad). 		Veebruar 2021 	</a:t>
            </a:r>
          </a:p>
          <a:p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Põltsamaa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Valla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Lasteaia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asutamine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</a:t>
            </a:r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Märts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2021 	</a:t>
            </a:r>
          </a:p>
          <a:p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Lasteaia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dokumentatsiooni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esitamine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Haridus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Teadusministeeriumile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koolitusloa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saamiseks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</a:t>
            </a:r>
          </a:p>
          <a:p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Osapoolte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teavitamine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asutuste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töö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ümberkorraldamisest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Töölepingute korrastamine, töötajate üleviimine, vajadusel koondamisteadete edastamine 	Aprill-juuni 2021 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Praktilised tegevused haridusasutuste töö ümberkorraldamisel (eelarvete muutmised</a:t>
            </a:r>
            <a:r>
              <a:rPr lang="et-EE" sz="3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		Juuli-august 2021 </a:t>
            </a:r>
            <a:endParaRPr lang="et-EE" sz="3400" b="0" i="0" u="none" strike="noStrike" baseline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registritoimingud, dokumendihaldus jms) 																	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Ümberkorraldatud õppeasutused alustavad tööd 					1. september 2021 </a:t>
            </a:r>
            <a:r>
              <a:rPr lang="et-EE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93790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EDCEFF4-326F-433A-8582-4FA13A220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Kaasamine haridusvõrgu ümberkorraldamise protsessis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06EA3B7-AFE4-4864-86B5-4486EF884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/>
              <a:t>Kaasati erinevad huvigrupid (lastevanemad, õpetajad, kogukonnad, õpilasesindused jt).</a:t>
            </a:r>
          </a:p>
          <a:p>
            <a:r>
              <a:rPr lang="et-EE" dirty="0"/>
              <a:t>Töötati huvigruppide sisendi alusel välja haridusvõrgu ümberkorraldamise alternatiivid.</a:t>
            </a:r>
          </a:p>
          <a:p>
            <a:r>
              <a:rPr lang="et-EE" dirty="0"/>
              <a:t>Tutvustati alternatiive kõigile huvilistele 23.09.2020 ja ettepanekuid alternatiivide kohta võeti vastu kuni 12.10 2020.</a:t>
            </a:r>
          </a:p>
          <a:p>
            <a:r>
              <a:rPr lang="et-EE" dirty="0"/>
              <a:t>Hariduskomisjon otsustas lõpliku alternatiivi 22.10.2020</a:t>
            </a:r>
          </a:p>
          <a:p>
            <a:r>
              <a:rPr lang="et-EE" dirty="0"/>
              <a:t>Eelnõu läbis I volikogus  lugemise 19.11.2020.</a:t>
            </a:r>
          </a:p>
          <a:p>
            <a:r>
              <a:rPr lang="et-EE" dirty="0"/>
              <a:t>Eelnõu kohta oodatakse tagasisidet 04.12.2020 kella 12.00-ks</a:t>
            </a:r>
          </a:p>
          <a:p>
            <a:pPr marL="0" indent="0">
              <a:buNone/>
            </a:pPr>
            <a:r>
              <a:rPr lang="et-EE" dirty="0"/>
              <a:t>   kirjalikult meiliaadressile info@poltsamaa.ee</a:t>
            </a:r>
          </a:p>
        </p:txBody>
      </p:sp>
    </p:spTree>
    <p:extLst>
      <p:ext uri="{BB962C8B-B14F-4D97-AF65-F5344CB8AC3E}">
        <p14:creationId xmlns:p14="http://schemas.microsoft.com/office/powerpoint/2010/main" val="396310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58CAD5D-21C9-437A-B7EE-FA47D8197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Puurmani Mõisakool ja lasteaed Siilipesa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FAC66D00-E94B-4385-A81A-79B903BE3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Liita 1. septembrist 2021 Puurmani Mõisakooliga (registrikood 75025590) Puurmani Lasteaed Siilipesa (registrikood 75025578).</a:t>
            </a:r>
          </a:p>
          <a:p>
            <a:r>
              <a:rPr lang="et-EE" dirty="0"/>
              <a:t>haridusasutuse nimi on Puurmani Mõisakool;</a:t>
            </a:r>
          </a:p>
          <a:p>
            <a:r>
              <a:rPr lang="et-EE" dirty="0"/>
              <a:t>haridusasutuse edaspidine tegutsemise vorm on koolieelne lasteasutus ja põhikool, mis tegutsevad ühe asutusena;</a:t>
            </a:r>
          </a:p>
          <a:p>
            <a:r>
              <a:rPr lang="et-EE" dirty="0"/>
              <a:t>Lõpetada 31. augustil 2021 Puurmani Lasteaed Siilipesa (registrikood 75025578) tegevus.</a:t>
            </a:r>
          </a:p>
        </p:txBody>
      </p:sp>
    </p:spTree>
    <p:extLst>
      <p:ext uri="{BB962C8B-B14F-4D97-AF65-F5344CB8AC3E}">
        <p14:creationId xmlns:p14="http://schemas.microsoft.com/office/powerpoint/2010/main" val="3326538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AA4403C-55D2-4723-A476-2F9C6EF5B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Põltsamaa </a:t>
            </a:r>
            <a:r>
              <a:rPr lang="fi-FI" dirty="0" err="1"/>
              <a:t>valla</a:t>
            </a:r>
            <a:r>
              <a:rPr lang="fi-FI" dirty="0"/>
              <a:t> </a:t>
            </a:r>
            <a:r>
              <a:rPr lang="fi-FI" dirty="0" err="1"/>
              <a:t>munitsipaalasutuse</a:t>
            </a:r>
            <a:r>
              <a:rPr lang="fi-FI" dirty="0"/>
              <a:t> „Põltsamaa </a:t>
            </a:r>
            <a:r>
              <a:rPr lang="fi-FI" dirty="0" err="1"/>
              <a:t>Valla</a:t>
            </a:r>
            <a:r>
              <a:rPr lang="fi-FI" dirty="0"/>
              <a:t> </a:t>
            </a:r>
            <a:r>
              <a:rPr lang="fi-FI" dirty="0" err="1"/>
              <a:t>Lasteaed</a:t>
            </a:r>
            <a:r>
              <a:rPr lang="fi-FI" dirty="0"/>
              <a:t>“ </a:t>
            </a:r>
            <a:r>
              <a:rPr lang="fi-FI" dirty="0" err="1"/>
              <a:t>asutamine</a:t>
            </a:r>
            <a:endParaRPr lang="fi-FI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D211E10-F982-44CA-B047-81CF41A92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Asutada Põltsamaa valla ametiasutuse hallatav asutus „Põltsamaa Valla Lasteaed“.</a:t>
            </a:r>
          </a:p>
          <a:p>
            <a:r>
              <a:rPr lang="et-EE" dirty="0"/>
              <a:t>Põltsamaa Valla Lasteaed alustab õppe- ja kasvatustegevust 1. septembril 2021.</a:t>
            </a:r>
          </a:p>
        </p:txBody>
      </p:sp>
    </p:spTree>
    <p:extLst>
      <p:ext uri="{BB962C8B-B14F-4D97-AF65-F5344CB8AC3E}">
        <p14:creationId xmlns:p14="http://schemas.microsoft.com/office/powerpoint/2010/main" val="819032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05BA8EF-70E4-4517-A35A-F888418EC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Adavere Põhikooli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6CF8D0C-3F91-40A1-B3B3-5A62F7446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dirty="0"/>
              <a:t> Jaotada 31. augustist 2021 Adavere Põhikool, mis on lasteaed-põhikool, kaheks eraldi üksuseks – lasteaiaks ja põhikooliks.</a:t>
            </a:r>
          </a:p>
          <a:p>
            <a:r>
              <a:rPr lang="et-EE" dirty="0"/>
              <a:t>Liita 1. septembrist 2021 Adavere Põhikooli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Adavere Põhikooli lasteaiaosa Põltsamaa Valla Lasteaiaga.</a:t>
            </a:r>
          </a:p>
          <a:p>
            <a:r>
              <a:rPr lang="et-EE" dirty="0"/>
              <a:t>Lõpetada 31. augustil 2021 Adavere Põhikooli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274631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B77A4FD-87A9-4AED-88C9-E4AACAA5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Adavere Põhikooli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D03F21F-1D70-4647-84FF-0989052AB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/>
              <a:t>Kohale jääb 9- klassiline Põltsamaa ÜG õppekoht.</a:t>
            </a:r>
          </a:p>
          <a:p>
            <a:r>
              <a:rPr lang="et-EE" dirty="0"/>
              <a:t>Kohal jääb Põltsamaa Valla Lasteaia õppekoht.</a:t>
            </a:r>
          </a:p>
          <a:p>
            <a:r>
              <a:rPr lang="et-EE" dirty="0"/>
              <a:t>Hariduskomisjoni ettepaneku kohaselt peaks Adavere piirkonnas säilima võimalus õppida kolmes kooliastmes. Põhjuseks on, et Põltsamaa linna ümbruses peaks olema lisaks Põltsamaa linnas asuva Põltsamaa </a:t>
            </a:r>
            <a:r>
              <a:rPr lang="et-EE" dirty="0" err="1"/>
              <a:t>Ühisgümnaasiumile</a:t>
            </a:r>
            <a:r>
              <a:rPr lang="et-EE" dirty="0"/>
              <a:t> võimalus omandada põhiharidust väiksemas õppekohas, sest kõigile õpilastele ei ole õppimine suures koolis vastuvõetav.</a:t>
            </a:r>
          </a:p>
          <a:p>
            <a:r>
              <a:rPr lang="et-EE" dirty="0"/>
              <a:t>Rahaline kokkuhoid </a:t>
            </a:r>
            <a:r>
              <a:rPr lang="et-EE" dirty="0" err="1"/>
              <a:t>õmberkorraldustest</a:t>
            </a:r>
            <a:r>
              <a:rPr lang="et-EE" dirty="0"/>
              <a:t> – väike.</a:t>
            </a:r>
          </a:p>
        </p:txBody>
      </p:sp>
    </p:spTree>
    <p:extLst>
      <p:ext uri="{BB962C8B-B14F-4D97-AF65-F5344CB8AC3E}">
        <p14:creationId xmlns:p14="http://schemas.microsoft.com/office/powerpoint/2010/main" val="4259411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200D59A-0C5A-4C6F-AAA3-A894207F0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Aidu Lasteaed-Algkooli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33D54AE-24EA-40C0-8321-D8E09B5EC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/>
              <a:t>Jaotada 31. augustist 2021 Aidu Lasteaed-Algkool, mis on lasteaed-põhikool, kaheks eraldi üksuseks – lasteaiaks ja põhikooliks.</a:t>
            </a:r>
          </a:p>
          <a:p>
            <a:r>
              <a:rPr lang="et-EE" dirty="0"/>
              <a:t>Liita 1. septembrist 2021 Aidu Lasteaed-Algkooli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Aidu Lasteaed-Algkooli lasteaiaosa Põltsamaa Valla Lasteaiaga.</a:t>
            </a:r>
          </a:p>
          <a:p>
            <a:r>
              <a:rPr lang="et-EE" dirty="0"/>
              <a:t>Lõpetada 31. augustil 2021 Aidu Lasteaed-Algkool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137187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7122DEF-4F68-476F-9F48-2081BCC06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Aidu Lasteaed-Algkooli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76B60A7-9BCD-4E9F-B5C2-898A7E829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/>
              <a:t>Kooliosa liidetakse 1. septembrist 2021 Põltsamaa </a:t>
            </a:r>
            <a:r>
              <a:rPr lang="et-EE" dirty="0" err="1"/>
              <a:t>Ühisgümnaasiumiga</a:t>
            </a:r>
            <a:r>
              <a:rPr lang="et-EE" dirty="0"/>
              <a:t> ja jätkab Põltsamaa </a:t>
            </a:r>
            <a:r>
              <a:rPr lang="et-EE" dirty="0" err="1"/>
              <a:t>Ühisgümnaasiumi</a:t>
            </a:r>
            <a:r>
              <a:rPr lang="et-EE" dirty="0"/>
              <a:t> õppekohana (2021/2022. õppeaastal 4-klassilisena, 2022/2023. õppeaastast 3-klassilisena).</a:t>
            </a:r>
          </a:p>
          <a:p>
            <a:r>
              <a:rPr lang="et-EE" dirty="0" err="1"/>
              <a:t>Lateaed</a:t>
            </a:r>
            <a:r>
              <a:rPr lang="et-EE" dirty="0"/>
              <a:t> jätkab Põltsamaa Valla Lasteaia õppekohana.</a:t>
            </a:r>
          </a:p>
          <a:p>
            <a:r>
              <a:rPr lang="et-EE" dirty="0"/>
              <a:t>Esialgsed haridusvõrgu korrastamise alternatiivid nägid ette Aidu Lasteaed-Algkooli kooliosa sulgemist, kuid esitati kaks ettepanekut kooliosa säilitamiseks põhjusel, et piirkonda on lisandunud töökohti, mis võiks potentsiaalselt kasvatada elanike arvu.</a:t>
            </a: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70311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AE23746-34B9-42B8-A1C3-0E4300140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Aidu Lasteaed-Algkooli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13A6163-1BFB-4A32-AFAC-FE451EAD0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dirty="0"/>
              <a:t>Võimalik rahaline kokkuhoid: kui Aidu kooliosa jääb Põltsamaa </a:t>
            </a:r>
            <a:r>
              <a:rPr lang="et-EE" dirty="0" err="1"/>
              <a:t>Ühisgümnaasiumi</a:t>
            </a:r>
            <a:r>
              <a:rPr lang="et-EE" dirty="0"/>
              <a:t> </a:t>
            </a:r>
            <a:r>
              <a:rPr lang="et-EE" dirty="0" err="1"/>
              <a:t>Vägari</a:t>
            </a:r>
            <a:r>
              <a:rPr lang="et-EE" dirty="0"/>
              <a:t> 3-klassiliseks õppekohaks, ja 2021/2022. õppeaastal antakse võimalus 4. klassil (praegu 3. klass) kool lõpetada, siis alates 2022/2023. õppeaastast on võimalik rahaline kokkuhoid palgavahenditelt umbes 14 000 eurot. Väike kokkuhoid saavutatakse ka lasteaias mudeli 1+1+1 (õpetaja + assistent + õpetaja abi) rakendamisel (praegu 1 rühm, 2 õpetajat ja 1,25 abi). Samuti annab kokkuhoidu juhtimise ümberkorraldamine (praegu 0,4 direktori ametikohta).</a:t>
            </a:r>
          </a:p>
        </p:txBody>
      </p:sp>
    </p:spTree>
    <p:extLst>
      <p:ext uri="{BB962C8B-B14F-4D97-AF65-F5344CB8AC3E}">
        <p14:creationId xmlns:p14="http://schemas.microsoft.com/office/powerpoint/2010/main" val="1930505964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AnalogousFromDarkSeedLeftStep">
      <a:dk1>
        <a:srgbClr val="000000"/>
      </a:dk1>
      <a:lt1>
        <a:srgbClr val="FFFFFF"/>
      </a:lt1>
      <a:dk2>
        <a:srgbClr val="213B37"/>
      </a:dk2>
      <a:lt2>
        <a:srgbClr val="E8E5E2"/>
      </a:lt2>
      <a:accent1>
        <a:srgbClr val="297FE7"/>
      </a:accent1>
      <a:accent2>
        <a:srgbClr val="16B3CB"/>
      </a:accent2>
      <a:accent3>
        <a:srgbClr val="20B68B"/>
      </a:accent3>
      <a:accent4>
        <a:srgbClr val="14BA45"/>
      </a:accent4>
      <a:accent5>
        <a:srgbClr val="34BB21"/>
      </a:accent5>
      <a:accent6>
        <a:srgbClr val="69B414"/>
      </a:accent6>
      <a:hlink>
        <a:srgbClr val="329636"/>
      </a:hlink>
      <a:folHlink>
        <a:srgbClr val="7F7F7F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1242</Words>
  <Application>Microsoft Office PowerPoint</Application>
  <PresentationFormat>Laiekraan</PresentationFormat>
  <Paragraphs>88</Paragraphs>
  <Slides>18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18</vt:i4>
      </vt:variant>
    </vt:vector>
  </HeadingPairs>
  <TitlesOfParts>
    <vt:vector size="24" baseType="lpstr">
      <vt:lpstr>Arial</vt:lpstr>
      <vt:lpstr>Avenir Next LT Pro</vt:lpstr>
      <vt:lpstr>AvenirNext LT Pro Medium</vt:lpstr>
      <vt:lpstr>Tahoma</vt:lpstr>
      <vt:lpstr>Times New Roman</vt:lpstr>
      <vt:lpstr>BlockprintVTI</vt:lpstr>
      <vt:lpstr>Põltsamaa valla haridusvõrgu ümberkorraldamine</vt:lpstr>
      <vt:lpstr>Kaasamine haridusvõrgu ümberkorraldamise protsessis</vt:lpstr>
      <vt:lpstr>Puurmani Mõisakool ja lasteaed Siilipesa</vt:lpstr>
      <vt:lpstr>Põltsamaa valla munitsipaalasutuse „Põltsamaa Valla Lasteaed“ asutamine</vt:lpstr>
      <vt:lpstr>Adavere Põhikooli ümberkorraldamine</vt:lpstr>
      <vt:lpstr>Adavere Põhikooli ümberkorraldamine</vt:lpstr>
      <vt:lpstr>Aidu Lasteaed-Algkooli ümberkorraldamine</vt:lpstr>
      <vt:lpstr>Aidu Lasteaed-Algkooli ümberkorraldamine</vt:lpstr>
      <vt:lpstr>Aidu Lasteaed-Algkooli ümberkorraldamine</vt:lpstr>
      <vt:lpstr>Esku-Kamari Kooli ümberkorraldamine</vt:lpstr>
      <vt:lpstr>Esku-Kamari Kooli ümberkorraldamine</vt:lpstr>
      <vt:lpstr>Lustivere Põhikooli ümberkorrldamine</vt:lpstr>
      <vt:lpstr>Lustivere Põhikooli ümberkorrldamine</vt:lpstr>
      <vt:lpstr>Pisisaare Algkooli ümberkorraldamine</vt:lpstr>
      <vt:lpstr>Pisisaare Algkooli ümbekorraldamine</vt:lpstr>
      <vt:lpstr>Lasteaedade MARI ja Tõruke ümberkorraldamine</vt:lpstr>
      <vt:lpstr>Lasteaedade MARI ja Tõruke ümberkorraldamine</vt:lpstr>
      <vt:lpstr>             Edasised tegevused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Põltsamaa valla haridusvõrgu ümberkorraldamine</dc:title>
  <dc:creator>Silja Peters</dc:creator>
  <cp:lastModifiedBy>Silja Peters</cp:lastModifiedBy>
  <cp:revision>7</cp:revision>
  <dcterms:created xsi:type="dcterms:W3CDTF">2020-11-30T13:48:37Z</dcterms:created>
  <dcterms:modified xsi:type="dcterms:W3CDTF">2020-11-30T14:54:29Z</dcterms:modified>
</cp:coreProperties>
</file>