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lja Peters" initials="SP" lastIdx="1" clrIdx="0">
    <p:extLst>
      <p:ext uri="{19B8F6BF-5375-455C-9EA6-DF929625EA0E}">
        <p15:presenceInfo xmlns:p15="http://schemas.microsoft.com/office/powerpoint/2012/main" userId="S::silja.peters@poltsamaa.ee::d5b3839c-9d9b-47cf-9274-d3c7642479c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16451-7E52-4179-BC26-FFDE2C25EE90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01923-9422-4F81-B0D4-EA6B66BE7F4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6876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679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889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ite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4341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79667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988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91208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6172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5133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405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8914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6959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7759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609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687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84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9407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AA364-70AB-46BA-9893-28A3B5D52AB7}" type="datetimeFigureOut">
              <a:rPr lang="et-EE" smtClean="0"/>
              <a:t>23.09.2020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C197F0-2645-4339-840E-41BDC089CE5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0611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tsamaa.ee/haridusvor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ilja.peters@poltsamaa.ee" TargetMode="External"/><Relationship Id="rId2" Type="http://schemas.openxmlformats.org/officeDocument/2006/relationships/hyperlink" Target="mailto:karro.kulanurm@poltsamaa.e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82762" y="882594"/>
            <a:ext cx="90718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b="1" i="1" dirty="0">
                <a:solidFill>
                  <a:schemeClr val="accent6">
                    <a:lumMod val="50000"/>
                  </a:schemeClr>
                </a:solidFill>
              </a:rPr>
              <a:t>Põltsamaa </a:t>
            </a:r>
            <a:r>
              <a:rPr lang="et-EE" sz="4400" b="1" i="1" dirty="0">
                <a:solidFill>
                  <a:schemeClr val="accent6">
                    <a:lumMod val="50000"/>
                  </a:schemeClr>
                </a:solidFill>
              </a:rPr>
              <a:t>valla haridusvõrgu ümberkorraldamise ajakava 2020-2021</a:t>
            </a:r>
            <a:endParaRPr lang="et-EE" sz="36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/>
            <a:r>
              <a:rPr lang="et-EE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</a:p>
          <a:p>
            <a:pPr algn="r"/>
            <a:r>
              <a:rPr lang="et-EE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</a:p>
        </p:txBody>
      </p:sp>
      <p:pic>
        <p:nvPicPr>
          <p:cNvPr id="3" name="Pil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177" y="2993544"/>
            <a:ext cx="2041177" cy="23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23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C6C8AC4-DC53-440B-81BB-46CEF5BB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Ajakava (I)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7FE44CD-03FA-44D8-BCBA-75E6E8979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04930"/>
            <a:ext cx="8596668" cy="4286992"/>
          </a:xfrm>
        </p:spPr>
        <p:txBody>
          <a:bodyPr>
            <a:normAutofit fontScale="25000" lnSpcReduction="20000"/>
          </a:bodyPr>
          <a:lstStyle/>
          <a:p>
            <a:r>
              <a:rPr lang="et-EE" sz="7200" dirty="0">
                <a:latin typeface="+mj-lt"/>
              </a:rPr>
              <a:t>15.06 haridusvõrgu ümberkorraldamise </a:t>
            </a:r>
            <a:r>
              <a:rPr lang="et-EE" sz="7200" b="1" dirty="0">
                <a:latin typeface="+mj-lt"/>
              </a:rPr>
              <a:t>avakoosolek</a:t>
            </a:r>
            <a:r>
              <a:rPr lang="et-EE" sz="7200" dirty="0">
                <a:latin typeface="+mj-lt"/>
              </a:rPr>
              <a:t>.</a:t>
            </a:r>
          </a:p>
          <a:p>
            <a:pPr lvl="1"/>
            <a:r>
              <a:rPr lang="et-EE" sz="7000" dirty="0">
                <a:latin typeface="+mj-lt"/>
              </a:rPr>
              <a:t>Koosolekul osalesid Põltsamaa vallavolikogu hariduskomisjoni liikmed, haridusasutuste juhid ja ametnikud.</a:t>
            </a:r>
          </a:p>
          <a:p>
            <a:r>
              <a:rPr lang="et-EE" sz="7200" dirty="0">
                <a:latin typeface="+mj-lt"/>
              </a:rPr>
              <a:t>29.06 haridusvõrgu ümberkorraldamise </a:t>
            </a:r>
            <a:r>
              <a:rPr lang="et-EE" sz="7200" b="1" dirty="0">
                <a:latin typeface="+mj-lt"/>
              </a:rPr>
              <a:t>ajurünnak</a:t>
            </a:r>
            <a:r>
              <a:rPr lang="et-EE" sz="7200" dirty="0">
                <a:latin typeface="+mj-lt"/>
              </a:rPr>
              <a:t>. </a:t>
            </a:r>
          </a:p>
          <a:p>
            <a:pPr lvl="1"/>
            <a:r>
              <a:rPr lang="et-EE" sz="7000" dirty="0">
                <a:latin typeface="+mj-lt"/>
              </a:rPr>
              <a:t>Ajurünnakut juhtis konsultant Mihkel Laan. Osalesid Põltsamaa vallavolikogu hariduskomisjoni liikmed, haridusasutuste juhid, ametnikud, haridusasutuste hoolekogude esindajad ja õpilasesinduste esindajad. Ajurünnaku tulemusena tekkis 4 haridusvõrgu ümberkorraldamise stsenaariumit.</a:t>
            </a:r>
          </a:p>
          <a:p>
            <a:r>
              <a:rPr lang="et-EE" sz="7200" dirty="0">
                <a:latin typeface="+mj-lt"/>
              </a:rPr>
              <a:t>August 2020 – analüüsiti 29.06 ajurünnakul kokku kogutud haridusvõrgu ümberkorraldamise </a:t>
            </a:r>
            <a:r>
              <a:rPr lang="et-EE" sz="7200" b="1" dirty="0">
                <a:latin typeface="+mj-lt"/>
              </a:rPr>
              <a:t>alternatiivide plusse ja miinuseid</a:t>
            </a:r>
            <a:r>
              <a:rPr lang="et-EE" sz="7200" dirty="0">
                <a:latin typeface="+mj-lt"/>
              </a:rPr>
              <a:t>. </a:t>
            </a:r>
          </a:p>
          <a:p>
            <a:pPr lvl="1"/>
            <a:r>
              <a:rPr lang="et-EE" sz="7000" dirty="0">
                <a:latin typeface="+mj-lt"/>
              </a:rPr>
              <a:t>Toimusid volikogu hariduskomisjoni ja haridusasutuste juhtide koosolekud.</a:t>
            </a:r>
          </a:p>
          <a:p>
            <a:pPr lvl="1"/>
            <a:r>
              <a:rPr lang="et-EE" sz="7200" dirty="0">
                <a:latin typeface="+mj-lt"/>
              </a:rPr>
              <a:t>OÜ </a:t>
            </a:r>
            <a:r>
              <a:rPr lang="et-EE" sz="7200" dirty="0" err="1">
                <a:latin typeface="+mj-lt"/>
              </a:rPr>
              <a:t>Cumulus</a:t>
            </a:r>
            <a:r>
              <a:rPr lang="et-EE" sz="7200" dirty="0">
                <a:latin typeface="+mj-lt"/>
              </a:rPr>
              <a:t> Consulting haridusekspert Kalle Küttis esitas </a:t>
            </a:r>
            <a:r>
              <a:rPr lang="et-EE" sz="7200" b="1" dirty="0">
                <a:latin typeface="+mj-lt"/>
              </a:rPr>
              <a:t>ekspertarvamuse</a:t>
            </a:r>
            <a:r>
              <a:rPr lang="et-EE" sz="7200" dirty="0">
                <a:latin typeface="+mj-lt"/>
              </a:rPr>
              <a:t> Põltsamaa valla haridusvõrgu kohta.</a:t>
            </a: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 </a:t>
            </a:r>
          </a:p>
          <a:p>
            <a:pPr marL="0" indent="0">
              <a:buNone/>
            </a:pPr>
            <a:r>
              <a:rPr lang="et-EE" dirty="0"/>
              <a:t>    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3287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CBC766-A277-4A5D-A282-94DE8EEF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Ajakava (II)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913E0A5-4088-49AF-90EC-2CB5B277F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kumimoji="0" lang="et-EE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2. septembril toimus hariduskomisjoni koosolek, kus otsustati avalikustada </a:t>
            </a:r>
            <a:r>
              <a:rPr kumimoji="0" lang="et-EE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kolm võimalikku</a:t>
            </a:r>
            <a:r>
              <a:rPr kumimoji="0" lang="et-EE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haridusvõrgu ümberkorraldamise </a:t>
            </a:r>
            <a:r>
              <a:rPr kumimoji="0" lang="et-EE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stsenaariumit</a:t>
            </a:r>
            <a:r>
              <a:rPr kumimoji="0" lang="et-EE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r>
              <a:rPr lang="et-EE" sz="6400" dirty="0"/>
              <a:t>7. septembril avalikustati Põltsamaa valla kodulehel haridusvõrgu ümberkorraldamise stsenaariumid. </a:t>
            </a:r>
          </a:p>
          <a:p>
            <a:pPr lvl="1"/>
            <a:r>
              <a:rPr lang="et-EE" sz="6200" dirty="0"/>
              <a:t>Samuti avalikustati haridusvõrgu tutvustamise ja ettepanekute laekumise kuupäevad.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5954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CBC766-A277-4A5D-A282-94DE8EEF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Ajakava (III)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913E0A5-4088-49AF-90EC-2CB5B277F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t-EE" sz="6400" b="1" dirty="0"/>
              <a:t>23. septembril </a:t>
            </a:r>
            <a:r>
              <a:rPr lang="et-EE" sz="6400" dirty="0"/>
              <a:t>kell 17.30-19.00 toimub Põltsamaa Kultuurikeskuses haridusvõrgu alternatiivide tutvustamise koosolek. </a:t>
            </a:r>
          </a:p>
          <a:p>
            <a:pPr lvl="1"/>
            <a:r>
              <a:rPr lang="et-EE" sz="6200" dirty="0"/>
              <a:t>Kirjalikult kutsuti koosolekule haridusasutuste hoolekogud ja õpilasesindused. </a:t>
            </a:r>
          </a:p>
          <a:p>
            <a:pPr lvl="1"/>
            <a:r>
              <a:rPr lang="et-EE" sz="6200" dirty="0"/>
              <a:t>Koosolekut </a:t>
            </a:r>
            <a:r>
              <a:rPr lang="et-EE" sz="6200" dirty="0" err="1"/>
              <a:t>modereerib</a:t>
            </a:r>
            <a:r>
              <a:rPr lang="et-EE" sz="6200" dirty="0"/>
              <a:t> ja alternatiive ning tausta tutvustab OÜ </a:t>
            </a:r>
            <a:r>
              <a:rPr lang="et-EE" sz="6200" dirty="0" err="1"/>
              <a:t>Cumulus</a:t>
            </a:r>
            <a:r>
              <a:rPr lang="et-EE" sz="6200" dirty="0"/>
              <a:t> Consulting konsultant Mihkel Laan. </a:t>
            </a:r>
          </a:p>
          <a:p>
            <a:pPr lvl="1"/>
            <a:r>
              <a:rPr lang="et-EE" sz="6200" dirty="0"/>
              <a:t>Veebis toimub kohtumise ülekanne.</a:t>
            </a:r>
          </a:p>
          <a:p>
            <a:r>
              <a:rPr lang="et-EE" sz="6400" b="1" dirty="0"/>
              <a:t>11. oktoobriks </a:t>
            </a:r>
            <a:r>
              <a:rPr lang="et-EE" sz="6400" dirty="0"/>
              <a:t>oodatakse vallavalitsusse kirjalikke ettepanekuid haridusvõrgu ümberkorraldamiseks. </a:t>
            </a:r>
          </a:p>
          <a:p>
            <a:pPr lvl="1"/>
            <a:r>
              <a:rPr lang="et-EE" sz="6200" dirty="0"/>
              <a:t>Ettepanekuid võivad esitada </a:t>
            </a:r>
            <a:r>
              <a:rPr lang="et-EE" sz="6200" b="1" dirty="0"/>
              <a:t>kõik</a:t>
            </a:r>
            <a:r>
              <a:rPr lang="et-EE" sz="6200" dirty="0"/>
              <a:t>, kes soovivad sellel teemal kaasa rääkida. </a:t>
            </a:r>
          </a:p>
        </p:txBody>
      </p:sp>
    </p:spTree>
    <p:extLst>
      <p:ext uri="{BB962C8B-B14F-4D97-AF65-F5344CB8AC3E}">
        <p14:creationId xmlns:p14="http://schemas.microsoft.com/office/powerpoint/2010/main" val="239377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CBC766-A277-4A5D-A282-94DE8EEF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Ajakava (IV)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913E0A5-4088-49AF-90EC-2CB5B277F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t-EE" sz="6400" b="1" dirty="0"/>
              <a:t>Oktoober 2020 </a:t>
            </a:r>
            <a:r>
              <a:rPr lang="et-EE" sz="6400" dirty="0"/>
              <a:t>– vallavolikogu hariduskomisjon kaalub kõiki ettepanekuid ning koostab lõpliku haridusvõrgu ümberkorraldamise alternatiivi.</a:t>
            </a:r>
          </a:p>
          <a:p>
            <a:r>
              <a:rPr lang="et-EE" sz="6400" b="1" dirty="0"/>
              <a:t>Oktoober/november 2020 </a:t>
            </a:r>
            <a:r>
              <a:rPr lang="et-EE" sz="6400" dirty="0"/>
              <a:t>– haridusvõrgu ümberkorraldamise eelnõu esimene lugemine.</a:t>
            </a:r>
          </a:p>
          <a:p>
            <a:r>
              <a:rPr lang="et-EE" sz="6400" dirty="0"/>
              <a:t>Toimuvad </a:t>
            </a:r>
            <a:r>
              <a:rPr lang="et-EE" sz="6400" b="1" dirty="0"/>
              <a:t>kohtumised</a:t>
            </a:r>
            <a:r>
              <a:rPr lang="et-EE" sz="6400" dirty="0"/>
              <a:t> haridusasutuste hoolekogude, õpilasesinduste, lastevanemate, õpetajate ja kogukondadega, et alternatiivi tutvustada. </a:t>
            </a:r>
          </a:p>
        </p:txBody>
      </p:sp>
    </p:spTree>
    <p:extLst>
      <p:ext uri="{BB962C8B-B14F-4D97-AF65-F5344CB8AC3E}">
        <p14:creationId xmlns:p14="http://schemas.microsoft.com/office/powerpoint/2010/main" val="45270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C90103A-1B37-487A-AC0B-16B1BF25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Ajakava (V)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07E8684-BC0E-426B-997B-BA2328B15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sz="3000" b="1" dirty="0"/>
              <a:t>Detsember 2020 </a:t>
            </a:r>
            <a:r>
              <a:rPr lang="et-EE" sz="3000" dirty="0"/>
              <a:t>– haridusvõrgu ümberkorraldamise eelnõu teine lugemine ja vastuvõtmine.</a:t>
            </a:r>
          </a:p>
          <a:p>
            <a:r>
              <a:rPr lang="et-EE" sz="3000" b="1" dirty="0"/>
              <a:t>September 2021 </a:t>
            </a:r>
            <a:r>
              <a:rPr lang="et-EE" sz="3000" dirty="0"/>
              <a:t>alustab tööd uus, ümberkorraldatud haridusvõrk.</a:t>
            </a:r>
          </a:p>
          <a:p>
            <a:endParaRPr lang="et-EE" sz="3000" dirty="0"/>
          </a:p>
          <a:p>
            <a:r>
              <a:rPr lang="et-EE" sz="3000" dirty="0"/>
              <a:t>Kõik haridusvõrgu ümberkorraldamisega seonduv on kättesaadav Põltsamaa Vallavalitsuse veebilehel </a:t>
            </a:r>
            <a:r>
              <a:rPr lang="et-EE" sz="3000" dirty="0">
                <a:hlinkClick r:id="rId2"/>
              </a:rPr>
              <a:t>https://www.poltsamaa.ee/haridusvork</a:t>
            </a:r>
            <a:endParaRPr lang="et-EE" sz="30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1694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553D14F-618E-4EC6-BD96-BD326A51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Küsimused ja lisainfo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5162F0D-6484-4E82-B3E7-1D3848867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Karro Külanurm</a:t>
            </a:r>
          </a:p>
          <a:p>
            <a:pPr lvl="1"/>
            <a:r>
              <a:rPr lang="et-EE" sz="1800" dirty="0">
                <a:hlinkClick r:id="rId2"/>
              </a:rPr>
              <a:t>karro.kulanurm@poltsamaa.ee</a:t>
            </a:r>
            <a:endParaRPr lang="et-EE" sz="1800" dirty="0"/>
          </a:p>
          <a:p>
            <a:pPr lvl="1"/>
            <a:r>
              <a:rPr lang="et-EE" sz="1800" dirty="0"/>
              <a:t>5057909</a:t>
            </a:r>
          </a:p>
          <a:p>
            <a:pPr lvl="1"/>
            <a:endParaRPr lang="et-EE" sz="1800" dirty="0"/>
          </a:p>
          <a:p>
            <a:r>
              <a:rPr lang="et-EE" dirty="0"/>
              <a:t>Silja Peters</a:t>
            </a:r>
          </a:p>
          <a:p>
            <a:pPr lvl="1"/>
            <a:r>
              <a:rPr lang="et-EE" sz="1800" dirty="0">
                <a:hlinkClick r:id="rId3"/>
              </a:rPr>
              <a:t>silja.peters@poltsamaa.ee</a:t>
            </a:r>
            <a:endParaRPr lang="et-EE" sz="1800" dirty="0"/>
          </a:p>
          <a:p>
            <a:pPr lvl="1"/>
            <a:r>
              <a:rPr lang="et-EE" sz="1800" dirty="0"/>
              <a:t>5105889</a:t>
            </a:r>
          </a:p>
        </p:txBody>
      </p:sp>
    </p:spTree>
    <p:extLst>
      <p:ext uri="{BB962C8B-B14F-4D97-AF65-F5344CB8AC3E}">
        <p14:creationId xmlns:p14="http://schemas.microsoft.com/office/powerpoint/2010/main" val="23217737"/>
      </p:ext>
    </p:extLst>
  </p:cSld>
  <p:clrMapOvr>
    <a:masterClrMapping/>
  </p:clrMapOvr>
</p:sld>
</file>

<file path=ppt/theme/theme1.xml><?xml version="1.0" encoding="utf-8"?>
<a:theme xmlns:a="http://schemas.openxmlformats.org/drawingml/2006/main" name="Fassett">
  <a:themeElements>
    <a:clrScheme name="Fas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2394</TotalTime>
  <Words>328</Words>
  <Application>Microsoft Office PowerPoint</Application>
  <PresentationFormat>Laiekraan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Fassett</vt:lpstr>
      <vt:lpstr>PowerPointi esitlus</vt:lpstr>
      <vt:lpstr>Ajakava (I)</vt:lpstr>
      <vt:lpstr>Ajakava (II)</vt:lpstr>
      <vt:lpstr>Ajakava (III)</vt:lpstr>
      <vt:lpstr>Ajakava (IV)</vt:lpstr>
      <vt:lpstr>Ajakava (V)</vt:lpstr>
      <vt:lpstr>Küsimused ja lisainfo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Kristi Klaos</dc:creator>
  <cp:lastModifiedBy>Karro Külanurm</cp:lastModifiedBy>
  <cp:revision>28</cp:revision>
  <dcterms:created xsi:type="dcterms:W3CDTF">2019-02-22T09:42:35Z</dcterms:created>
  <dcterms:modified xsi:type="dcterms:W3CDTF">2020-09-23T14:55:48Z</dcterms:modified>
</cp:coreProperties>
</file>